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18A8A-6D65-42EF-A707-C864631DD72C}" type="datetimeFigureOut">
              <a:rPr lang="zh-TW" altLang="en-US" smtClean="0"/>
              <a:t>02/25/2025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A71ED-925A-47C3-81D9-8DE1CD225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95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32174-888F-440C-9143-1F1DFB64F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645" y="1806033"/>
            <a:ext cx="8799320" cy="184753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5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2EF876-0946-46B9-87B2-3199214A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©2025 Tong Hsing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279008-1B12-4A1F-8DC4-B305832C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D7CDC0-50DE-498F-80DB-1A3B4BE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4388B75-AF63-4DCA-847B-284ADD927C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7645" y="4715042"/>
            <a:ext cx="8798594" cy="70802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aseline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800"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5AE84F3-8F44-4934-9FCF-C577317BBD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37645" y="3777242"/>
            <a:ext cx="8798594" cy="786050"/>
          </a:xfr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2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2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3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BAD10-073C-4CED-A745-47505537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7CCC4-02B6-4E4D-9F14-E800A703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©2025 Tong Hsing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903F07-A5BB-4A88-ADEA-59B29F87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9DB57-15FE-4FB6-8D8F-6C6EDEFB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198EE10-893F-46D5-B58B-34DA1CAEF4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2521" y="1254114"/>
            <a:ext cx="10603153" cy="489885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 u="none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indent="-457200">
              <a:buFont typeface="+mj-lt"/>
              <a:buAutoNum type="arabicPeriod"/>
              <a:defRPr sz="3200" baseline="0">
                <a:latin typeface="Calibri" panose="020F0502020204030204" pitchFamily="34" charset="0"/>
              </a:defRPr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1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056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BAD10-073C-4CED-A745-47505537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7CCC4-02B6-4E4D-9F14-E800A703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©2025 Tong Hsing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903F07-A5BB-4A88-ADEA-59B29F87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9DB57-15FE-4FB6-8D8F-6C6EDEFB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2583C997-227C-49A2-B0A8-16CE091815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109" y="1208880"/>
            <a:ext cx="10628565" cy="4961183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Ø"/>
              <a:defRPr baseline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914400" indent="-457200">
              <a:buFont typeface="Arial" panose="020B0604020202020204" pitchFamily="34" charset="0"/>
              <a:buChar char="•"/>
              <a:defRPr baseline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371600" indent="-457200">
              <a:buFont typeface="Wingdings" panose="05000000000000000000" pitchFamily="2" charset="2"/>
              <a:buChar char="ü"/>
              <a:defRPr baseline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020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BF11B-F7A9-EA3E-3AF8-D45871C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4758E-0680-2D74-8142-84A73D7A9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281" y="1097837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211EDD-07A8-0A28-FD61-281589D8F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2281" y="1097837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3">
            <a:extLst>
              <a:ext uri="{FF2B5EF4-FFF2-40B4-BE49-F238E27FC236}">
                <a16:creationId xmlns:a16="http://schemas.microsoft.com/office/drawing/2014/main" id="{09060050-D7BD-F260-31F5-345804A2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809" y="648454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©2025 Tong Hsing</a:t>
            </a:r>
            <a:endParaRPr lang="zh-TW" altLang="en-US" dirty="0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92F2D73D-596D-1812-01C8-FADF2794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4540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5ABAD95E-A40A-5C12-3F3C-E21BC4A9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5578" y="6484540"/>
            <a:ext cx="274320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78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439664-F329-428D-8734-CBAE1FED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©2025 Tong 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C497D1-AA85-4A3B-B1B7-47552442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ADEA6A-8ADE-43ED-8839-CB99EE9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10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F0879-CB1B-4749-8429-2EBB552B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039966-F47E-481B-93AA-BA485FBC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©2025 Tong Hsing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3189ED-5566-41FC-BCEB-685FDA89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A977E1-2625-4E31-A8E3-CB1FA29D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56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&amp;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439664-F329-428D-8734-CBAE1FED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©2025 Tong 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C497D1-AA85-4A3B-B1B7-47552442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ADEA6A-8ADE-43ED-8839-CB99EE9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C5CC44E-276E-49F6-97C0-22771F8144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3406" y="2585913"/>
            <a:ext cx="87029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altLang="zh-TW" sz="8000" spc="-50" baseline="0" dirty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034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439664-F329-428D-8734-CBAE1FED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©2025 Tong 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C497D1-AA85-4A3B-B1B7-47552442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ADEA6A-8ADE-43ED-8839-CB99EE9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65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3783B8-5E65-49CB-8093-9669E851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10" y="265456"/>
            <a:ext cx="10628565" cy="58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E3AB03-3017-43D5-A882-F66E4200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110" y="1253330"/>
            <a:ext cx="10628564" cy="489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8A00B1-E34E-4038-A014-C2DA12BD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809" y="64845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©2025 Tong Hsing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E38336-0CC9-4408-B9D6-FB6864C35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454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altLang="zh-TW" sz="120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en-US" dirty="0"/>
              <a:t>TONG HSING CONFIDENTIAL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2BC01-1F96-47EE-9709-C622A90B7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5578" y="64845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039D68-18D2-CA75-46F8-43B93C92485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3747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TW" altLang="en-US" sz="1000">
                <a:solidFill>
                  <a:srgbClr val="ADAD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C-TH Confidential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1B4F3F-51C9-53D7-D67C-E81C4604AF0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298113" y="6642100"/>
            <a:ext cx="18589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TW" altLang="en-US" sz="1000">
                <a:solidFill>
                  <a:srgbClr val="ADAD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Labeler:{ yvonne.hsiao@theil.com }</a:t>
            </a:r>
          </a:p>
        </p:txBody>
      </p:sp>
    </p:spTree>
    <p:extLst>
      <p:ext uri="{BB962C8B-B14F-4D97-AF65-F5344CB8AC3E}">
        <p14:creationId xmlns:p14="http://schemas.microsoft.com/office/powerpoint/2010/main" val="5482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5" r:id="rId4"/>
    <p:sldLayoutId id="2147483655" r:id="rId5"/>
    <p:sldLayoutId id="2147483654" r:id="rId6"/>
    <p:sldLayoutId id="2147483661" r:id="rId7"/>
    <p:sldLayoutId id="2147483662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zh-TW" altLang="en-US" sz="4500" kern="1200" spc="-50" baseline="0" dirty="0">
          <a:solidFill>
            <a:srgbClr val="003F7C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 baseline="0">
          <a:solidFill>
            <a:srgbClr val="003F7C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914400" indent="-4572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3F7C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371600" indent="-4572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2000" kern="1200" baseline="0">
          <a:solidFill>
            <a:srgbClr val="003F7C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B40AA3-DDFE-4ADC-827C-A22F7329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©2025 Tong Hsing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4FBD6E-791B-4430-BB5A-3005D440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TONG HSING CONFIDENTIAL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39B16E-E59F-470F-843D-794EC03B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P</a:t>
            </a:r>
            <a:fld id="{1BB26194-F2CA-4C1B-AA05-19E9019FDD20}" type="slidenum">
              <a:rPr lang="zh-TW" altLang="en-US" smtClean="0">
                <a:latin typeface="微軟正黑體" panose="020B0604030504040204" pitchFamily="34" charset="-120"/>
              </a:rPr>
              <a:t>1</a:t>
            </a:fld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5" name="標題 14">
            <a:extLst>
              <a:ext uri="{FF2B5EF4-FFF2-40B4-BE49-F238E27FC236}">
                <a16:creationId xmlns:a16="http://schemas.microsoft.com/office/drawing/2014/main" id="{2C37E0B2-FB36-B823-8CDA-5269EACC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Advantech AI</a:t>
            </a:r>
            <a:r>
              <a:rPr lang="zh-TW" altLang="en-US" dirty="0"/>
              <a:t>研討會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53F5FDA-A670-51CB-B209-BE3AD5E2A59D}"/>
              </a:ext>
            </a:extLst>
          </p:cNvPr>
          <p:cNvSpPr txBox="1"/>
          <p:nvPr/>
        </p:nvSpPr>
        <p:spPr>
          <a:xfrm>
            <a:off x="188933" y="1383223"/>
            <a:ext cx="4114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1.AI</a:t>
            </a:r>
            <a:r>
              <a:rPr lang="zh-TW" altLang="en-US" dirty="0"/>
              <a:t>導入前內部數據要先數位轉型，通通</a:t>
            </a:r>
            <a:r>
              <a:rPr lang="en-US" altLang="zh-TW" dirty="0"/>
              <a:t>API</a:t>
            </a:r>
            <a:r>
              <a:rPr lang="zh-TW" altLang="en-US" dirty="0"/>
              <a:t>化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先做</a:t>
            </a:r>
            <a:r>
              <a:rPr lang="en-US" altLang="zh-TW" dirty="0"/>
              <a:t>FAQ(</a:t>
            </a:r>
            <a:r>
              <a:rPr lang="zh-TW" altLang="en-US" dirty="0"/>
              <a:t>如各表單使用方式</a:t>
            </a:r>
            <a:r>
              <a:rPr lang="en-US" altLang="zh-TW" dirty="0"/>
              <a:t>…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  <a:r>
              <a:rPr lang="zh-TW" altLang="en-US" dirty="0"/>
              <a:t>，再做幫</a:t>
            </a:r>
            <a:r>
              <a:rPr lang="en-US" altLang="zh-TW" dirty="0"/>
              <a:t>USER</a:t>
            </a:r>
            <a:r>
              <a:rPr lang="zh-TW" altLang="en-US" dirty="0"/>
              <a:t>資料寫入的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要將</a:t>
            </a:r>
            <a:r>
              <a:rPr lang="en-US" altLang="zh-TW" dirty="0"/>
              <a:t>IT</a:t>
            </a:r>
            <a:r>
              <a:rPr lang="zh-TW" altLang="en-US" dirty="0"/>
              <a:t>和</a:t>
            </a:r>
            <a:r>
              <a:rPr lang="en-US" altLang="zh-TW" dirty="0"/>
              <a:t>USER</a:t>
            </a:r>
            <a:r>
              <a:rPr lang="zh-TW" altLang="en-US" dirty="0"/>
              <a:t>分組配對，讓好的</a:t>
            </a:r>
            <a:r>
              <a:rPr lang="en-US" altLang="zh-TW" dirty="0"/>
              <a:t>USER</a:t>
            </a:r>
            <a:r>
              <a:rPr lang="zh-TW" altLang="en-US" dirty="0"/>
              <a:t>可以在</a:t>
            </a:r>
            <a:r>
              <a:rPr lang="en-US" altLang="zh-TW" dirty="0"/>
              <a:t>IT</a:t>
            </a:r>
            <a:r>
              <a:rPr lang="zh-TW" altLang="en-US" dirty="0"/>
              <a:t>的引導下產出好的結果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要有推動獎勵，讓</a:t>
            </a:r>
            <a:r>
              <a:rPr lang="en-US" altLang="zh-TW" dirty="0"/>
              <a:t>USER</a:t>
            </a:r>
            <a:r>
              <a:rPr lang="zh-TW" altLang="en-US" dirty="0"/>
              <a:t>主動參與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達哥無法做到</a:t>
            </a:r>
            <a:r>
              <a:rPr lang="en-US" altLang="zh-TW" dirty="0"/>
              <a:t>LEVEL 3</a:t>
            </a:r>
            <a:r>
              <a:rPr lang="zh-TW" altLang="en-US" dirty="0"/>
              <a:t>，以自然語言生成</a:t>
            </a:r>
            <a:r>
              <a:rPr lang="en-US" altLang="zh-TW" dirty="0"/>
              <a:t>SQL</a:t>
            </a:r>
            <a:r>
              <a:rPr lang="zh-TW" altLang="en-US" dirty="0"/>
              <a:t>後自己去撈資料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BADDA6-9824-F39E-71D2-54EF45B3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891" y="1480477"/>
            <a:ext cx="6838783" cy="38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23511"/>
      </p:ext>
    </p:extLst>
  </p:cSld>
  <p:clrMapOvr>
    <a:masterClrMapping/>
  </p:clrMapOvr>
</p:sld>
</file>

<file path=ppt/theme/theme1.xml><?xml version="1.0" encoding="utf-8"?>
<a:theme xmlns:a="http://schemas.openxmlformats.org/drawingml/2006/main" name="2024_TH簡報樣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daf7f72-99af-42e6-a6a5-1768b456778c}" enabled="1" method="Privileged" siteId="{bfaccad2-83f0-478b-a178-9e40a4734846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102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Calibri</vt:lpstr>
      <vt:lpstr>Wingdings</vt:lpstr>
      <vt:lpstr>2024_TH簡報樣版</vt:lpstr>
      <vt:lpstr>Advantech AI研討會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Yvonne Hsiao(蕭怡芳)</dc:creator>
  <cp:lastModifiedBy>Johnson Hsieh 謝章聖(FMD-IT)</cp:lastModifiedBy>
  <cp:revision>169</cp:revision>
  <dcterms:created xsi:type="dcterms:W3CDTF">2022-10-13T11:06:03Z</dcterms:created>
  <dcterms:modified xsi:type="dcterms:W3CDTF">2025-02-25T07:33:39Z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佈景主題:10</vt:lpwstr>
  </property>
  <property fmtid="{D5CDD505-2E9C-101B-9397-08002B2CF9AE}" pid="3" name="ClassificationContentMarkingFooterText">
    <vt:lpwstr>Labeler:{ yvonne.hsiao@theil.com }</vt:lpwstr>
  </property>
  <property fmtid="{D5CDD505-2E9C-101B-9397-08002B2CF9AE}" pid="4" name="ClassificationContentMarkingHeaderLocations">
    <vt:lpwstr>Office 佈景主題:9</vt:lpwstr>
  </property>
  <property fmtid="{D5CDD505-2E9C-101B-9397-08002B2CF9AE}" pid="5" name="ClassificationContentMarkingHeaderText">
    <vt:lpwstr>Security C-TH Confidential</vt:lpwstr>
  </property>
</Properties>
</file>