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3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96A38-0997-6325-1135-969BDB3F62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5092B3-2AEA-BB7B-35CC-DA0AAA2EDA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50CFA-42AC-7097-2D97-2B07411FF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2CDA5-35DB-4CD0-B8FB-D2624BF9E437}" type="datetimeFigureOut">
              <a:rPr lang="en-GB" smtClean="0"/>
              <a:t>04/10/2022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738ED4-9F4C-DCBD-193D-412C2B68B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157E29-1464-68B9-D3FD-EE26F9FD6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7A63A-5CE7-44A6-A533-D438090EF8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9910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49932-68E0-C2C3-8A97-302A0FDEB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8FC5D1-4E9E-0B50-21A4-317B73F116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38C109-9927-C2FB-16DC-2284F665A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2CDA5-35DB-4CD0-B8FB-D2624BF9E437}" type="datetimeFigureOut">
              <a:rPr lang="en-GB" smtClean="0"/>
              <a:t>04/10/2022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1456D9-AD3C-564F-3D63-6362A8042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1D1AD0-81C0-D55A-BFF3-D3D9CDFC1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7A63A-5CE7-44A6-A533-D438090EF8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8900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079A1B-9B9C-25A2-7E2F-4F83FB9E1E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9654A1-A4E2-456A-173F-E9488BBA81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F23AC6-5E7E-3BA8-58F5-C4AD88B9B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2CDA5-35DB-4CD0-B8FB-D2624BF9E437}" type="datetimeFigureOut">
              <a:rPr lang="en-GB" smtClean="0"/>
              <a:t>04/10/2022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77370C-A76A-BA30-CD27-33486EE5B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65073A-2D04-59F7-D0E6-1AFCF1E8C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7A63A-5CE7-44A6-A533-D438090EF8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5110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65D46-597E-9623-544B-4169C4DC8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073413-A174-E584-9C03-536295BC7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EF8C8-76BA-FD9C-4B84-D4F35E57E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2CDA5-35DB-4CD0-B8FB-D2624BF9E437}" type="datetimeFigureOut">
              <a:rPr lang="en-GB" smtClean="0"/>
              <a:t>04/10/2022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19CD34-90E1-76CC-0B5E-86091440B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16AC76-0D64-0567-B0D8-4F76D0D44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7A63A-5CE7-44A6-A533-D438090EF8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7267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1005D-C1E5-C71E-F133-2D2F8D3B8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78103E-BAC2-80A8-9992-032F15ECA7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45569F-33A8-A880-C371-A5BC0E340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2CDA5-35DB-4CD0-B8FB-D2624BF9E437}" type="datetimeFigureOut">
              <a:rPr lang="en-GB" smtClean="0"/>
              <a:t>04/10/2022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ED2602-79E4-3FBE-6B77-E0531EDD2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A566ED-BD0B-E772-14B3-46323A7DF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7A63A-5CE7-44A6-A533-D438090EF8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4555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A1065-7ECF-7E06-767A-9D30BD404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1AA130-A37C-FCDD-D956-A6F2DF9CFE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24B72F-15E1-2E26-9F86-F3CB97C446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4A7106-0450-3239-1045-BFB0E1BB4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2CDA5-35DB-4CD0-B8FB-D2624BF9E437}" type="datetimeFigureOut">
              <a:rPr lang="en-GB" smtClean="0"/>
              <a:t>04/10/2022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CC5A20-373C-949B-314B-EC5BBC0CD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EB5D91-8DC0-E572-4A59-A93D6FFE7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7A63A-5CE7-44A6-A533-D438090EF8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707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EF083-9AF6-47EF-1708-2505342D2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45E151-01EC-10E7-634D-16E1948FBB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20F504-E830-C1C9-EE8E-717F32DFBD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378533-6BD8-104D-09EF-4D8F48E4A2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B23781-9B67-AA92-B79C-4CDA2C5BC2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F74723-4EDC-AFCF-6DC7-A0C5BC07B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2CDA5-35DB-4CD0-B8FB-D2624BF9E437}" type="datetimeFigureOut">
              <a:rPr lang="en-GB" smtClean="0"/>
              <a:t>04/10/2022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57BA6D-F7EB-351B-E6A6-5632FA5C3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822966-BB88-A254-8624-4A8A3BCCE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7A63A-5CE7-44A6-A533-D438090EF8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0669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C9594-9F7A-E334-0212-E7AAFD839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CE9348-B5FF-D2DA-A374-4DE7356A1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2CDA5-35DB-4CD0-B8FB-D2624BF9E437}" type="datetimeFigureOut">
              <a:rPr lang="en-GB" smtClean="0"/>
              <a:t>04/10/2022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704BBC-B9E7-980B-7489-47C8A0842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A355D2-1922-6659-BB3B-8DA541F01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7A63A-5CE7-44A6-A533-D438090EF8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438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C0C595-4D38-872E-9247-7A6EE2E2A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2CDA5-35DB-4CD0-B8FB-D2624BF9E437}" type="datetimeFigureOut">
              <a:rPr lang="en-GB" smtClean="0"/>
              <a:t>04/10/2022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434999-3556-8816-6561-D82A54235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9D8AD1-EEC6-51E6-B835-FF770034B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7A63A-5CE7-44A6-A533-D438090EF8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8640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81574-8EFD-598E-05F1-9B23ECE8F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E76B3-8F35-F5FF-375F-D6A18F5BCE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E16E59-45A2-3FFB-4F5A-37757189B7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F8E27B-6F3E-D06A-A0A3-E7BE73ACB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2CDA5-35DB-4CD0-B8FB-D2624BF9E437}" type="datetimeFigureOut">
              <a:rPr lang="en-GB" smtClean="0"/>
              <a:t>04/10/2022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486809-DC10-EC53-1D3D-A4C1B0288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B2834B-B996-6B4E-CC9F-15D713874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7A63A-5CE7-44A6-A533-D438090EF8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2835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D0577-A8EC-48E0-7C9D-4FACA1945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643710-D2EC-AF16-A328-A0D08BC64B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B1D123-14A6-CFEB-E32E-02BAD65B14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630CB6-B783-7F53-B665-C41DA8329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2CDA5-35DB-4CD0-B8FB-D2624BF9E437}" type="datetimeFigureOut">
              <a:rPr lang="en-GB" smtClean="0"/>
              <a:t>04/10/2022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470927-47F5-2874-7749-42AF21227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6F15D0-E635-F055-B7D6-9ACB9CBF1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7A63A-5CE7-44A6-A533-D438090EF8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35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670D1D-F0CE-1543-A897-443C71E02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5E7F0B-662D-A44E-9A05-9BA43D40F9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0FD0FA-7613-533E-70F1-26CB718388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12CDA5-35DB-4CD0-B8FB-D2624BF9E437}" type="datetimeFigureOut">
              <a:rPr lang="en-GB" smtClean="0"/>
              <a:t>04/10/2022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992B86-DA36-D110-EFA8-B007C80A98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F47650-65B5-5BD5-EF60-3CEDEFDE54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B7A63A-5CE7-44A6-A533-D438090EF8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4878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3FDEF-CBD1-7F28-AEA5-1D3E7ABD7C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5520" y="409098"/>
            <a:ext cx="10251440" cy="787083"/>
          </a:xfrm>
        </p:spPr>
        <p:txBody>
          <a:bodyPr>
            <a:normAutofit fontScale="90000"/>
          </a:bodyPr>
          <a:lstStyle/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SEARCHING ALGORITHM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7A038FD-4787-69AC-C402-2EB07E6E47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6904368"/>
              </p:ext>
            </p:extLst>
          </p:nvPr>
        </p:nvGraphicFramePr>
        <p:xfrm>
          <a:off x="1031240" y="1380066"/>
          <a:ext cx="10160000" cy="50021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0">
                  <a:extLst>
                    <a:ext uri="{9D8B030D-6E8A-4147-A177-3AD203B41FA5}">
                      <a16:colId xmlns:a16="http://schemas.microsoft.com/office/drawing/2014/main" val="69026248"/>
                    </a:ext>
                  </a:extLst>
                </a:gridCol>
                <a:gridCol w="5080000">
                  <a:extLst>
                    <a:ext uri="{9D8B030D-6E8A-4147-A177-3AD203B41FA5}">
                      <a16:colId xmlns:a16="http://schemas.microsoft.com/office/drawing/2014/main" val="1602706758"/>
                    </a:ext>
                  </a:extLst>
                </a:gridCol>
              </a:tblGrid>
              <a:tr h="922867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Linear Search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Binary Search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6529745"/>
                  </a:ext>
                </a:extLst>
              </a:tr>
              <a:tr h="922867">
                <a:tc>
                  <a:txBody>
                    <a:bodyPr/>
                    <a:lstStyle/>
                    <a:p>
                      <a:pPr algn="l"/>
                      <a:r>
                        <a:rPr lang="en-GB" sz="2000" dirty="0"/>
                        <a:t>The order doesn't matter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dirty="0"/>
                        <a:t>Ascending order is required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629120"/>
                  </a:ext>
                </a:extLst>
              </a:tr>
              <a:tr h="922867">
                <a:tc>
                  <a:txBody>
                    <a:bodyPr/>
                    <a:lstStyle/>
                    <a:p>
                      <a:pPr algn="l"/>
                      <a:r>
                        <a:rPr lang="en-GB" sz="2000" dirty="0"/>
                        <a:t>If array size is small, We can use this 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dirty="0"/>
                        <a:t>If array size is large, We can use this algorithm,</a:t>
                      </a:r>
                    </a:p>
                    <a:p>
                      <a:pPr algn="l"/>
                      <a:endParaRPr lang="en-GB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7261371"/>
                  </a:ext>
                </a:extLst>
              </a:tr>
              <a:tr h="922867">
                <a:tc>
                  <a:txBody>
                    <a:bodyPr/>
                    <a:lstStyle/>
                    <a:p>
                      <a:pPr algn="l"/>
                      <a:r>
                        <a:rPr lang="en-GB" sz="2000" dirty="0"/>
                        <a:t>Best Case – O(1) .</a:t>
                      </a:r>
                      <a:endParaRPr lang="en-GB" sz="2000" i="0" dirty="0">
                        <a:solidFill>
                          <a:srgbClr val="202124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GB" sz="2000" i="0" dirty="0">
                          <a:solidFill>
                            <a:srgbClr val="202124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O(1) where the element is found at the first index. </a:t>
                      </a:r>
                    </a:p>
                    <a:p>
                      <a:pPr algn="l"/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dirty="0"/>
                        <a:t>Best Case – O(1)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9951251"/>
                  </a:ext>
                </a:extLst>
              </a:tr>
              <a:tr h="922867">
                <a:tc>
                  <a:txBody>
                    <a:bodyPr/>
                    <a:lstStyle/>
                    <a:p>
                      <a:pPr algn="l"/>
                      <a:r>
                        <a:rPr lang="en-GB" sz="2000" dirty="0"/>
                        <a:t>Worst Case –O(n)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dirty="0"/>
                        <a:t>Worst Case – O(</a:t>
                      </a:r>
                      <a:r>
                        <a:rPr lang="en-GB" sz="2000" dirty="0" err="1"/>
                        <a:t>logn</a:t>
                      </a:r>
                      <a:r>
                        <a:rPr lang="en-GB" sz="20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65963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7349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09908-F9FF-30E7-9DA7-29EF4F1B1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5715"/>
            <a:ext cx="10515600" cy="833755"/>
          </a:xfrm>
        </p:spPr>
        <p:txBody>
          <a:bodyPr>
            <a:normAutofit/>
          </a:bodyPr>
          <a:lstStyle/>
          <a:p>
            <a:r>
              <a:rPr lang="en-GB" sz="5400" b="1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Big O Notation</a:t>
            </a:r>
            <a:endParaRPr lang="en-GB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B9F584A-C1CE-F050-FD1C-93F392717F40}"/>
              </a:ext>
            </a:extLst>
          </p:cNvPr>
          <p:cNvSpPr txBox="1">
            <a:spLocks/>
          </p:cNvSpPr>
          <p:nvPr/>
        </p:nvSpPr>
        <p:spPr>
          <a:xfrm>
            <a:off x="1391920" y="1416367"/>
            <a:ext cx="9961880" cy="13919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Big O Notation is a way to measure an algorithm’s efficiency.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b="0" i="0" dirty="0">
              <a:solidFill>
                <a:srgbClr val="29292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There are two parts to measuring efficiency — time complexity and space complexity</a:t>
            </a:r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 descr="Table&#10;&#10;Description automatically generated">
            <a:extLst>
              <a:ext uri="{FF2B5EF4-FFF2-40B4-BE49-F238E27FC236}">
                <a16:creationId xmlns:a16="http://schemas.microsoft.com/office/drawing/2014/main" id="{FF415484-5620-6725-5B0B-F3E7AFFCF1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0305" y="3115185"/>
            <a:ext cx="8671389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105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E0A0A-0BCE-7423-CE5A-6B49B2C559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8800" y="335280"/>
            <a:ext cx="9144000" cy="614680"/>
          </a:xfrm>
        </p:spPr>
        <p:txBody>
          <a:bodyPr>
            <a:normAutofit/>
          </a:bodyPr>
          <a:lstStyle/>
          <a:p>
            <a:pPr algn="l"/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Search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EE17F84-D550-FD36-AB68-D7C12184EA5D}"/>
              </a:ext>
            </a:extLst>
          </p:cNvPr>
          <p:cNvSpPr txBox="1">
            <a:spLocks/>
          </p:cNvSpPr>
          <p:nvPr/>
        </p:nvSpPr>
        <p:spPr>
          <a:xfrm>
            <a:off x="558800" y="3581400"/>
            <a:ext cx="9794240" cy="6146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Binary Search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5E899A7-718D-9F40-72CA-3C9E41ECBC3A}"/>
              </a:ext>
            </a:extLst>
          </p:cNvPr>
          <p:cNvSpPr txBox="1">
            <a:spLocks/>
          </p:cNvSpPr>
          <p:nvPr/>
        </p:nvSpPr>
        <p:spPr>
          <a:xfrm>
            <a:off x="1869440" y="1102360"/>
            <a:ext cx="8483600" cy="23266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2000" b="1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Best-case complexity </a:t>
            </a:r>
            <a:r>
              <a:rPr lang="en-GB" sz="200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l"/>
            <a:endParaRPr lang="en-GB" sz="2000" i="0" dirty="0">
              <a:solidFill>
                <a:srgbClr val="202124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00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O(1) where the element is found at the first index. </a:t>
            </a:r>
          </a:p>
          <a:p>
            <a:pPr algn="l"/>
            <a:endParaRPr lang="en-GB" sz="2000" b="1" i="0" dirty="0">
              <a:solidFill>
                <a:srgbClr val="202124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GB" sz="2000" b="1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Worst-case complexity :</a:t>
            </a:r>
          </a:p>
          <a:p>
            <a:pPr algn="l"/>
            <a:endParaRPr lang="en-GB" sz="2000" b="1" i="0" dirty="0">
              <a:solidFill>
                <a:srgbClr val="202124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00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O(n) where the element is found at the last index or element is not present in the array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678BF8D-4B27-539F-DE5E-C25DE6EEDA7C}"/>
              </a:ext>
            </a:extLst>
          </p:cNvPr>
          <p:cNvSpPr txBox="1">
            <a:spLocks/>
          </p:cNvSpPr>
          <p:nvPr/>
        </p:nvSpPr>
        <p:spPr>
          <a:xfrm>
            <a:off x="1869440" y="4277360"/>
            <a:ext cx="8483600" cy="2087880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2000" b="1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Best-case complexity </a:t>
            </a:r>
            <a:r>
              <a:rPr lang="en-GB" sz="200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l"/>
            <a:endParaRPr lang="en-GB" sz="2000" i="0" dirty="0">
              <a:solidFill>
                <a:srgbClr val="202124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00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O(1) where the element is found at the first index. </a:t>
            </a:r>
          </a:p>
          <a:p>
            <a:pPr algn="l"/>
            <a:endParaRPr lang="en-GB" sz="2000" b="1" i="0" dirty="0">
              <a:solidFill>
                <a:srgbClr val="202124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GB" sz="2000" b="1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Worst-case complexity :</a:t>
            </a:r>
          </a:p>
          <a:p>
            <a:pPr algn="l"/>
            <a:endParaRPr lang="en-GB" sz="2000" b="1" i="0" dirty="0">
              <a:solidFill>
                <a:srgbClr val="202124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00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O(</a:t>
            </a:r>
            <a:r>
              <a:rPr lang="en-GB" sz="2000" i="0" dirty="0" err="1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logn</a:t>
            </a:r>
            <a:r>
              <a:rPr lang="en-GB" sz="200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where the element is found at the last index or element is not present in the array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94732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194</Words>
  <Application>Microsoft Office PowerPoint</Application>
  <PresentationFormat>Widescreen</PresentationFormat>
  <Paragraphs>32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Office Theme</vt:lpstr>
      <vt:lpstr>SEARCHING ALGORITHM</vt:lpstr>
      <vt:lpstr>Big O Notation</vt:lpstr>
      <vt:lpstr>Linear Search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SEARCHING ALGORITHM</dc:title>
  <dc:creator>Johnson Soundararajan S</dc:creator>
  <cp:lastModifiedBy>Johnson Soundararajan S</cp:lastModifiedBy>
  <cp:revision>1</cp:revision>
  <dcterms:created xsi:type="dcterms:W3CDTF">2022-10-04T08:34:13Z</dcterms:created>
  <dcterms:modified xsi:type="dcterms:W3CDTF">2022-10-04T09:35:45Z</dcterms:modified>
</cp:coreProperties>
</file>