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O-VAULT SYSTEM.</a:t>
            </a:r>
            <a:endParaRPr lang="en-US" sz="5400" dirty="0"/>
          </a:p>
        </p:txBody>
      </p:sp>
      <p:sp>
        <p:nvSpPr>
          <p:cNvPr id="3" name="Subtitle 2"/>
          <p:cNvSpPr>
            <a:spLocks noGrp="1"/>
          </p:cNvSpPr>
          <p:nvPr>
            <p:ph type="subTitle" idx="1"/>
          </p:nvPr>
        </p:nvSpPr>
        <p:spPr/>
        <p:txBody>
          <a:bodyPr/>
          <a:lstStyle/>
          <a:p>
            <a:r>
              <a:rPr lang="en-US" sz="1800" dirty="0" smtClean="0"/>
              <a:t>JOHNSON KAMAU.</a:t>
            </a:r>
          </a:p>
          <a:p>
            <a:r>
              <a:rPr lang="en-US" sz="1800" dirty="0" smtClean="0"/>
              <a:t>ADM : DCS-01-8245/2023. </a:t>
            </a:r>
          </a:p>
          <a:p>
            <a:r>
              <a:rPr lang="en-US" sz="2400" dirty="0" smtClean="0"/>
              <a:t>Personal id &amp; document keeper system.</a:t>
            </a:r>
            <a:endParaRPr lang="en-US" sz="2400" dirty="0"/>
          </a:p>
        </p:txBody>
      </p:sp>
    </p:spTree>
    <p:extLst>
      <p:ext uri="{BB962C8B-B14F-4D97-AF65-F5344CB8AC3E}">
        <p14:creationId xmlns:p14="http://schemas.microsoft.com/office/powerpoint/2010/main" val="33672331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84268"/>
            <a:ext cx="8791575" cy="2387600"/>
          </a:xfrm>
        </p:spPr>
        <p:txBody>
          <a:bodyPr>
            <a:normAutofit/>
          </a:bodyPr>
          <a:lstStyle/>
          <a:p>
            <a:r>
              <a:rPr lang="en-US" sz="3000" dirty="0" smtClean="0"/>
              <a:t>PROBLEM STATEMENT.   </a:t>
            </a:r>
            <a:endParaRPr lang="en-US" sz="3000" dirty="0"/>
          </a:p>
        </p:txBody>
      </p:sp>
      <p:sp>
        <p:nvSpPr>
          <p:cNvPr id="3" name="Subtitle 2"/>
          <p:cNvSpPr>
            <a:spLocks noGrp="1"/>
          </p:cNvSpPr>
          <p:nvPr>
            <p:ph type="subTitle" idx="1"/>
          </p:nvPr>
        </p:nvSpPr>
        <p:spPr>
          <a:xfrm>
            <a:off x="1876423" y="2303332"/>
            <a:ext cx="8791575" cy="1655762"/>
          </a:xfrm>
        </p:spPr>
        <p:txBody>
          <a:bodyPr>
            <a:noAutofit/>
          </a:bodyPr>
          <a:lstStyle/>
          <a:p>
            <a:r>
              <a:rPr lang="en-US" sz="1800" dirty="0"/>
              <a:t>My sister was planning to travel abroad in the next 3 months to pursue her higher level of education. She seems to have no clue of where all her personal and issued documents are. Due to this she finds it so hard to make the planned trip to pursue her interest in leaving the country. This pressures her and gives her headache in finding herself in crisis where she can’t lay hands on the vital documents and ID’s, either misplaced or lost or just far away when she needs them in this critical time</a:t>
            </a:r>
            <a:r>
              <a:rPr lang="en-US" sz="1800" dirty="0" smtClean="0"/>
              <a:t>. Now </a:t>
            </a:r>
            <a:r>
              <a:rPr lang="en-US" sz="1800" dirty="0"/>
              <a:t>she can’t run her errands as desired as the trip requires her to have a passport, visa and even the national ID.</a:t>
            </a:r>
          </a:p>
        </p:txBody>
      </p:sp>
    </p:spTree>
    <p:extLst>
      <p:ext uri="{BB962C8B-B14F-4D97-AF65-F5344CB8AC3E}">
        <p14:creationId xmlns:p14="http://schemas.microsoft.com/office/powerpoint/2010/main" val="912714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7486" y="0"/>
            <a:ext cx="8791575" cy="2387600"/>
          </a:xfrm>
        </p:spPr>
        <p:txBody>
          <a:bodyPr>
            <a:normAutofit/>
          </a:bodyPr>
          <a:lstStyle/>
          <a:p>
            <a:r>
              <a:rPr lang="en-US" sz="3000" dirty="0"/>
              <a:t>System </a:t>
            </a:r>
            <a:r>
              <a:rPr lang="en-US" sz="3000" dirty="0" smtClean="0"/>
              <a:t>Objectives.</a:t>
            </a:r>
            <a:endParaRPr lang="en-US" sz="3000" dirty="0"/>
          </a:p>
        </p:txBody>
      </p:sp>
      <p:sp>
        <p:nvSpPr>
          <p:cNvPr id="3" name="Subtitle 2"/>
          <p:cNvSpPr>
            <a:spLocks noGrp="1"/>
          </p:cNvSpPr>
          <p:nvPr>
            <p:ph type="subTitle" idx="1"/>
          </p:nvPr>
        </p:nvSpPr>
        <p:spPr>
          <a:xfrm>
            <a:off x="1867486" y="2387600"/>
            <a:ext cx="8791575" cy="1655762"/>
          </a:xfrm>
        </p:spPr>
        <p:txBody>
          <a:bodyPr>
            <a:noAutofit/>
          </a:bodyPr>
          <a:lstStyle/>
          <a:p>
            <a:pPr marL="514350" lvl="0" indent="-514350">
              <a:buFont typeface="+mj-lt"/>
              <a:buAutoNum type="romanLcPeriod"/>
            </a:pPr>
            <a:r>
              <a:rPr lang="en-US" sz="1800" dirty="0" smtClean="0"/>
              <a:t>To </a:t>
            </a:r>
            <a:r>
              <a:rPr lang="en-US" sz="1800" dirty="0"/>
              <a:t>develop encrypted authentication passwords to secure user data in the system.</a:t>
            </a:r>
          </a:p>
          <a:p>
            <a:pPr marL="514350" lvl="0" indent="-514350">
              <a:buFont typeface="+mj-lt"/>
              <a:buAutoNum type="romanLcPeriod"/>
            </a:pPr>
            <a:r>
              <a:rPr lang="en-US" sz="1800" dirty="0"/>
              <a:t>To develop a proper functional database that interacts with the interfaces.</a:t>
            </a:r>
          </a:p>
          <a:p>
            <a:pPr marL="514350" lvl="0" indent="-514350">
              <a:buFont typeface="+mj-lt"/>
              <a:buAutoNum type="romanLcPeriod"/>
            </a:pPr>
            <a:r>
              <a:rPr lang="en-US" sz="1800" dirty="0"/>
              <a:t>To implement the system’s efficiency to the end-user when using the system.</a:t>
            </a:r>
          </a:p>
          <a:p>
            <a:pPr marL="514350" lvl="0" indent="-514350">
              <a:buFont typeface="+mj-lt"/>
              <a:buAutoNum type="romanLcPeriod"/>
            </a:pPr>
            <a:r>
              <a:rPr lang="en-US" sz="1800" dirty="0"/>
              <a:t>To initiate a fully responsive system that enhances the effectiveness of the system.</a:t>
            </a:r>
          </a:p>
        </p:txBody>
      </p:sp>
    </p:spTree>
    <p:extLst>
      <p:ext uri="{BB962C8B-B14F-4D97-AF65-F5344CB8AC3E}">
        <p14:creationId xmlns:p14="http://schemas.microsoft.com/office/powerpoint/2010/main" val="331254352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1773218" y="1074656"/>
            <a:ext cx="8615119" cy="2632697"/>
          </a:xfrm>
        </p:spPr>
        <p:txBody>
          <a:bodyPr>
            <a:noAutofit/>
          </a:bodyPr>
          <a:lstStyle/>
          <a:p>
            <a:r>
              <a:rPr lang="en-US" sz="1800" dirty="0" smtClean="0"/>
              <a:t>WELCOME TO O-VAULT, NOW LET’S DIVE INTO THE FEATURES OF THE PERSONAL ID &amp; DOCUMENT KEEPER </a:t>
            </a:r>
            <a:r>
              <a:rPr lang="en-US" sz="1800" dirty="0" smtClean="0"/>
              <a:t>SYSTEM. Feel free to ask questions and share your thoughts throughout the presentation.</a:t>
            </a:r>
            <a:endParaRPr lang="en-US" sz="1800" dirty="0"/>
          </a:p>
        </p:txBody>
      </p:sp>
    </p:spTree>
    <p:extLst>
      <p:ext uri="{BB962C8B-B14F-4D97-AF65-F5344CB8AC3E}">
        <p14:creationId xmlns:p14="http://schemas.microsoft.com/office/powerpoint/2010/main" val="19198078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72</TotalTime>
  <Words>231</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Tw Cen MT</vt:lpstr>
      <vt:lpstr>Circuit</vt:lpstr>
      <vt:lpstr>O-VAULT SYSTEM.</vt:lpstr>
      <vt:lpstr>PROBLEM STATEMENT.   </vt:lpstr>
      <vt:lpstr>System Objectives.</vt:lpstr>
      <vt:lpstr>WELCOME TO O-VAULT, NOW LET’S DIVE INTO THE FEATURES OF THE PERSONAL ID &amp; DOCUMENT KEEPER SYSTEM. Feel free to ask questions and share your thoughts throughout the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O-VAULT</dc:title>
  <dc:creator>Johnson</dc:creator>
  <cp:lastModifiedBy>Johnson</cp:lastModifiedBy>
  <cp:revision>9</cp:revision>
  <dcterms:created xsi:type="dcterms:W3CDTF">2024-12-01T21:07:38Z</dcterms:created>
  <dcterms:modified xsi:type="dcterms:W3CDTF">2024-12-02T07:32:40Z</dcterms:modified>
</cp:coreProperties>
</file>