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08" r:id="rId5"/>
    <p:sldId id="296" r:id="rId6"/>
    <p:sldId id="297" r:id="rId7"/>
    <p:sldId id="317" r:id="rId8"/>
    <p:sldId id="315" r:id="rId9"/>
    <p:sldId id="316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Go Web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场景实战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第一回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开张</a:t>
            </a:r>
            <a:r>
              <a:rPr lang="zh-CN" altLang="en-US" sz="3600" dirty="0" smtClean="0"/>
              <a:t>课</a:t>
            </a:r>
            <a:r>
              <a:rPr lang="zh-CN" altLang="en-US" sz="3600" dirty="0" smtClean="0"/>
              <a:t>、技术栈介绍、课程内容说明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2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在我们之前开了很多铺垫课程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5" y="1346371"/>
            <a:ext cx="33051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129" y="926499"/>
            <a:ext cx="3209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3" y="3753879"/>
            <a:ext cx="4242100" cy="26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77" y="3384721"/>
            <a:ext cx="3012345" cy="239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1346371"/>
            <a:ext cx="2553881" cy="184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本课程基本内容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、网站会准备一个数万（数十万、数百万）的商品表、商品类别表。完成对应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的开发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前端</a:t>
            </a:r>
            <a:r>
              <a:rPr lang="en-US" altLang="zh-CN" dirty="0" err="1" smtClean="0"/>
              <a:t>vue+nuxt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后端渲染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完成功能很简单</a:t>
            </a:r>
            <a:r>
              <a:rPr lang="zh-CN" altLang="en-US" dirty="0" smtClean="0"/>
              <a:t>：商品列表页</a:t>
            </a:r>
            <a:r>
              <a:rPr lang="en-US" altLang="zh-CN" dirty="0" smtClean="0"/>
              <a:t>+</a:t>
            </a:r>
            <a:r>
              <a:rPr lang="zh-CN" altLang="en-US" dirty="0" smtClean="0"/>
              <a:t>商品详细页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、目的：尽可能的提高</a:t>
            </a:r>
            <a:r>
              <a:rPr lang="en-US" altLang="zh-CN" dirty="0" smtClean="0"/>
              <a:t>QPS</a:t>
            </a:r>
            <a:r>
              <a:rPr lang="zh-CN" altLang="en-US" dirty="0" smtClean="0"/>
              <a:t>、优化系统性能和科学节约资源消耗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用到的技术栈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mysql</a:t>
            </a:r>
            <a:r>
              <a:rPr lang="en-US" altLang="zh-CN" sz="3200" dirty="0" smtClean="0"/>
              <a:t> 5.7+redis5</a:t>
            </a:r>
          </a:p>
          <a:p>
            <a:endParaRPr lang="en-US" sz="3200" dirty="0"/>
          </a:p>
          <a:p>
            <a:r>
              <a:rPr lang="en-US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gin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go-micro</a:t>
            </a:r>
            <a:r>
              <a:rPr lang="zh-CN" altLang="en-US" sz="3200" dirty="0" smtClean="0"/>
              <a:t>框架等</a:t>
            </a:r>
            <a:endParaRPr lang="en-US" altLang="zh-CN" sz="3200" dirty="0" smtClean="0"/>
          </a:p>
          <a:p>
            <a:endParaRPr lang="en-US" sz="3200" dirty="0"/>
          </a:p>
          <a:p>
            <a:r>
              <a:rPr lang="en-US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vue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nuxt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node</a:t>
            </a:r>
          </a:p>
          <a:p>
            <a:endParaRPr lang="en-US" sz="3200" dirty="0"/>
          </a:p>
          <a:p>
            <a:r>
              <a:rPr lang="en-US" sz="3200" dirty="0" smtClean="0"/>
              <a:t>4</a:t>
            </a:r>
            <a:r>
              <a:rPr lang="zh-CN" altLang="en-US" sz="3200" dirty="0" smtClean="0"/>
              <a:t>、部署：</a:t>
            </a:r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、阿里云。 目前就一台服务器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大概的架构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78476" y="3014019"/>
            <a:ext cx="1742302" cy="172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r>
              <a:rPr lang="zh-CN" altLang="en-US" dirty="0" smtClean="0"/>
              <a:t>来运行前端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vue+nuxt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45395" y="1161535"/>
            <a:ext cx="1804087" cy="149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gin</a:t>
            </a:r>
          </a:p>
          <a:p>
            <a:pPr algn="ctr"/>
            <a:r>
              <a:rPr lang="zh-CN" altLang="en-US" dirty="0" smtClean="0"/>
              <a:t>负责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取交互数据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2520778" y="1909119"/>
            <a:ext cx="5424617" cy="1969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056606" y="5101281"/>
            <a:ext cx="1804087" cy="149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</a:p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10" idx="0"/>
          </p:cNvCxnSpPr>
          <p:nvPr/>
        </p:nvCxnSpPr>
        <p:spPr>
          <a:xfrm>
            <a:off x="8847439" y="2656703"/>
            <a:ext cx="111211" cy="24445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商品类别表</a:t>
            </a:r>
            <a:endParaRPr lang="en-US" altLang="zh-CN" sz="3200" dirty="0" smtClean="0"/>
          </a:p>
          <a:p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" y="2327189"/>
            <a:ext cx="5317010" cy="368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商品表</a:t>
            </a:r>
            <a:endParaRPr lang="en-US" altLang="zh-CN" sz="3200" dirty="0" smtClean="0"/>
          </a:p>
          <a:p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" y="2424884"/>
            <a:ext cx="10719584" cy="375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3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187</Words>
  <Application>Microsoft Office PowerPoint</Application>
  <PresentationFormat>自定义</PresentationFormat>
  <Paragraphs>42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PowerPoint 演示文稿</vt:lpstr>
      <vt:lpstr> </vt:lpstr>
      <vt:lpstr>在我们之前开了很多铺垫课程</vt:lpstr>
      <vt:lpstr>本课程基本内容</vt:lpstr>
      <vt:lpstr>用到的技术栈</vt:lpstr>
      <vt:lpstr>大概的架构</vt:lpstr>
      <vt:lpstr>表结构</vt:lpstr>
      <vt:lpstr>表结构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1073</cp:revision>
  <dcterms:created xsi:type="dcterms:W3CDTF">2016-05-22T15:40:23Z</dcterms:created>
  <dcterms:modified xsi:type="dcterms:W3CDTF">2019-11-10T05:09:51Z</dcterms:modified>
</cp:coreProperties>
</file>