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314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上线</a:t>
            </a:r>
            <a:r>
              <a:rPr lang="zh-CN" altLang="en-US" sz="3600" dirty="0" smtClean="0"/>
              <a:t>准备</a:t>
            </a:r>
            <a:r>
              <a:rPr lang="en-US" altLang="zh-CN" sz="3600" dirty="0" smtClean="0"/>
              <a:t>:</a:t>
            </a:r>
            <a:r>
              <a:rPr lang="zh-CN" altLang="en-US" sz="3600" smtClean="0"/>
              <a:t>三</a:t>
            </a:r>
            <a:r>
              <a:rPr lang="zh-CN" altLang="en-US" sz="3600" dirty="0"/>
              <a:t>层</a:t>
            </a:r>
            <a:r>
              <a:rPr lang="zh-CN" altLang="en-US" sz="3600" smtClean="0"/>
              <a:t>构架</a:t>
            </a:r>
            <a:r>
              <a:rPr lang="zh-CN" altLang="en-US" sz="3600" dirty="0" smtClean="0"/>
              <a:t>代码封装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具体可以参考之前的一个课程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我把里面的三层架构模式 改成了</a:t>
            </a:r>
            <a:r>
              <a:rPr lang="en-US" altLang="zh-CN" sz="3200" dirty="0" smtClean="0"/>
              <a:t>gin</a:t>
            </a:r>
            <a:r>
              <a:rPr lang="zh-CN" altLang="en-US" sz="3200" dirty="0" smtClean="0"/>
              <a:t>可用的模式</a:t>
            </a:r>
            <a:endParaRPr 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7" y="2447798"/>
            <a:ext cx="5058091" cy="312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我们简单的讲一讲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1" y="1751828"/>
            <a:ext cx="11312526" cy="228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3254" y="468321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关键是要 返回一个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(context *</a:t>
            </a:r>
            <a:r>
              <a:rPr lang="en-US" altLang="zh-CN" dirty="0" err="1" smtClean="0"/>
              <a:t>gin.Context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0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于是我写个函数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RegisterHandler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业务最终函数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怎么取参数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怎么处理业务结果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(context *</a:t>
            </a:r>
            <a:r>
              <a:rPr lang="en-US" altLang="zh-CN" sz="2400" dirty="0" err="1"/>
              <a:t>gin.Context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xxxxxoooo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zh-CN" altLang="en-US" sz="2400" dirty="0" smtClean="0"/>
              <a:t>这个就是最终的结果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04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成中文就是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RegisterHandler</a:t>
            </a:r>
            <a:r>
              <a:rPr lang="en-US" altLang="zh-CN" sz="2400" dirty="0"/>
              <a:t>(</a:t>
            </a:r>
            <a:r>
              <a:rPr lang="zh-CN" altLang="en-US" sz="2400" dirty="0"/>
              <a:t>业务最终函数</a:t>
            </a:r>
            <a:r>
              <a:rPr lang="en-US" altLang="zh-CN" sz="2400" dirty="0"/>
              <a:t>,</a:t>
            </a:r>
            <a:r>
              <a:rPr lang="zh-CN" altLang="en-US" sz="2400" dirty="0"/>
              <a:t>怎么取参数</a:t>
            </a:r>
            <a:r>
              <a:rPr lang="en-US" altLang="zh-CN" sz="2400" dirty="0"/>
              <a:t>,</a:t>
            </a:r>
            <a:r>
              <a:rPr lang="zh-CN" altLang="en-US" sz="2400" dirty="0"/>
              <a:t>怎么</a:t>
            </a:r>
            <a:r>
              <a:rPr lang="zh-CN" altLang="en-US" sz="2400" dirty="0" smtClean="0"/>
              <a:t>处理业务结果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(context *</a:t>
            </a:r>
            <a:r>
              <a:rPr lang="en-US" altLang="zh-CN" sz="2400" dirty="0" err="1"/>
              <a:t>gin.Context</a:t>
            </a:r>
            <a:r>
              <a:rPr lang="en-US" altLang="zh-CN" sz="2400" dirty="0"/>
              <a:t>) 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:=</a:t>
            </a:r>
            <a:r>
              <a:rPr lang="zh-CN" altLang="en-US" sz="2400" dirty="0"/>
              <a:t>怎么取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()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业务结果</a:t>
            </a:r>
            <a:r>
              <a:rPr lang="en-US" altLang="zh-CN" sz="2400" dirty="0" smtClean="0"/>
              <a:t>:=</a:t>
            </a:r>
            <a:r>
              <a:rPr lang="zh-CN" altLang="en-US" sz="2400" dirty="0"/>
              <a:t>业务最终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endParaRPr lang="en-US" altLang="zh-CN" sz="2400" dirty="0"/>
          </a:p>
          <a:p>
            <a:r>
              <a:rPr lang="zh-CN" altLang="en-US" sz="2400" dirty="0" smtClean="0"/>
              <a:t>        怎么</a:t>
            </a:r>
            <a:r>
              <a:rPr lang="zh-CN" altLang="en-US" sz="2400" dirty="0"/>
              <a:t>处理业务</a:t>
            </a:r>
            <a:r>
              <a:rPr lang="zh-CN" altLang="en-US" sz="2400" dirty="0" smtClean="0"/>
              <a:t>结果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业务</a:t>
            </a:r>
            <a:r>
              <a:rPr lang="zh-CN" altLang="en-US" sz="2400" dirty="0" smtClean="0"/>
              <a:t>结果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对。就这么简单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46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一步步来</a:t>
            </a:r>
            <a:r>
              <a:rPr lang="en-US" altLang="zh-CN" dirty="0" smtClean="0"/>
              <a:t>:</a:t>
            </a:r>
            <a:r>
              <a:rPr lang="zh-CN" altLang="en-US" dirty="0" smtClean="0"/>
              <a:t>首先要定义原型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业务最终函数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 type </a:t>
            </a:r>
            <a:r>
              <a:rPr lang="en-US" altLang="zh-CN" sz="2400" dirty="0"/>
              <a:t>Endpoint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ctx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context.Context,request</a:t>
            </a:r>
            <a:r>
              <a:rPr lang="en-US" altLang="zh-CN" sz="2400" dirty="0"/>
              <a:t> interface{}) (response interface{}, err error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一律使用</a:t>
            </a:r>
            <a:r>
              <a:rPr lang="en-US" altLang="zh-CN" sz="2400" dirty="0" smtClean="0"/>
              <a:t>interface{}  </a:t>
            </a:r>
            <a:r>
              <a:rPr lang="zh-CN" altLang="en-US" sz="2400" dirty="0" smtClean="0"/>
              <a:t>。这样可以处理不同的类型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165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一步步来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怎么取参数 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type </a:t>
            </a:r>
            <a:r>
              <a:rPr lang="en-US" altLang="zh-CN" sz="2400" dirty="0" err="1"/>
              <a:t>EncodeRequestFunc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(*</a:t>
            </a:r>
            <a:r>
              <a:rPr lang="en-US" altLang="zh-CN" sz="2400" dirty="0" err="1"/>
              <a:t>gin.Context</a:t>
            </a:r>
            <a:r>
              <a:rPr lang="en-US" altLang="zh-CN" sz="2400" dirty="0"/>
              <a:t>, interface{}) (interface{}, error)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怎么处理响应：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r>
              <a:rPr lang="en-US" altLang="zh-CN" sz="2400" dirty="0"/>
              <a:t>        type </a:t>
            </a:r>
            <a:r>
              <a:rPr lang="en-US" altLang="zh-CN" sz="2400" dirty="0" err="1"/>
              <a:t>DecodeResponseFunc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func</a:t>
            </a:r>
            <a:r>
              <a:rPr lang="en-US" altLang="zh-CN" sz="2400" dirty="0" smtClean="0"/>
              <a:t>(*</a:t>
            </a:r>
            <a:r>
              <a:rPr lang="en-US" altLang="zh-CN" sz="2400" dirty="0" err="1"/>
              <a:t>gin.Context</a:t>
            </a:r>
            <a:r>
              <a:rPr lang="en-US" altLang="zh-CN" sz="2400" dirty="0"/>
              <a:t>,  interface{}) error</a:t>
            </a:r>
          </a:p>
        </p:txBody>
      </p:sp>
    </p:spTree>
    <p:extLst>
      <p:ext uri="{BB962C8B-B14F-4D97-AF65-F5344CB8AC3E}">
        <p14:creationId xmlns:p14="http://schemas.microsoft.com/office/powerpoint/2010/main" val="17956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然后写成这样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RegisterHandler</a:t>
            </a:r>
            <a:r>
              <a:rPr lang="en-US" altLang="zh-CN" dirty="0"/>
              <a:t>(endpoint </a:t>
            </a:r>
            <a:r>
              <a:rPr lang="en-US" altLang="zh-CN" dirty="0" err="1"/>
              <a:t>Endpoint,encodeFunc</a:t>
            </a:r>
            <a:r>
              <a:rPr lang="en-US" altLang="zh-CN" dirty="0"/>
              <a:t> </a:t>
            </a:r>
            <a:r>
              <a:rPr lang="en-US" altLang="zh-CN" dirty="0" err="1"/>
              <a:t>EncodeRequestFunc,decodeFunc</a:t>
            </a:r>
            <a:r>
              <a:rPr lang="en-US" altLang="zh-CN" dirty="0"/>
              <a:t> </a:t>
            </a:r>
            <a:r>
              <a:rPr lang="en-US" altLang="zh-CN" dirty="0" err="1"/>
              <a:t>DecodeResponseFunc</a:t>
            </a:r>
            <a:r>
              <a:rPr lang="en-US" altLang="zh-CN" dirty="0"/>
              <a:t>) </a:t>
            </a:r>
            <a:r>
              <a:rPr lang="en-US" altLang="zh-CN" dirty="0" err="1"/>
              <a:t>func</a:t>
            </a:r>
            <a:r>
              <a:rPr lang="en-US" altLang="zh-CN" dirty="0"/>
              <a:t>(context *</a:t>
            </a:r>
            <a:r>
              <a:rPr lang="en-US" altLang="zh-CN" dirty="0" err="1"/>
              <a:t>gin.Context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func</a:t>
            </a:r>
            <a:r>
              <a:rPr lang="en-US" altLang="zh-CN" dirty="0"/>
              <a:t>(context *</a:t>
            </a:r>
            <a:r>
              <a:rPr lang="en-US" altLang="zh-CN" dirty="0" err="1"/>
              <a:t>gin.Context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req,err</a:t>
            </a:r>
            <a:r>
              <a:rPr lang="en-US" altLang="zh-CN" dirty="0"/>
              <a:t>:=</a:t>
            </a:r>
            <a:r>
              <a:rPr lang="en-US" altLang="zh-CN" dirty="0" err="1"/>
              <a:t>encodeFunc</a:t>
            </a:r>
            <a:r>
              <a:rPr lang="en-US" altLang="zh-CN" dirty="0"/>
              <a:t>(</a:t>
            </a:r>
            <a:r>
              <a:rPr lang="en-US" altLang="zh-CN" dirty="0" err="1"/>
              <a:t>context,nil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if err!=nil{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context.JSON</a:t>
            </a:r>
            <a:r>
              <a:rPr lang="en-US" altLang="zh-CN" dirty="0"/>
              <a:t>(500,gin.H{"error":"</a:t>
            </a:r>
            <a:r>
              <a:rPr lang="en-US" altLang="zh-CN" dirty="0" err="1"/>
              <a:t>param</a:t>
            </a:r>
            <a:r>
              <a:rPr lang="en-US" altLang="zh-CN" dirty="0"/>
              <a:t> err"+</a:t>
            </a:r>
            <a:r>
              <a:rPr lang="en-US" altLang="zh-CN" dirty="0" err="1"/>
              <a:t>err.Error</a:t>
            </a:r>
            <a:r>
              <a:rPr lang="en-US" altLang="zh-CN" dirty="0"/>
              <a:t>()})</a:t>
            </a:r>
          </a:p>
          <a:p>
            <a:r>
              <a:rPr lang="en-US" altLang="zh-CN" dirty="0"/>
              <a:t>			return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res,err</a:t>
            </a:r>
            <a:r>
              <a:rPr lang="en-US" altLang="zh-CN" dirty="0"/>
              <a:t>:=endpoint(</a:t>
            </a:r>
            <a:r>
              <a:rPr lang="en-US" altLang="zh-CN" dirty="0" err="1"/>
              <a:t>context,req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if err!=nil{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context.JSON</a:t>
            </a:r>
            <a:r>
              <a:rPr lang="en-US" altLang="zh-CN" dirty="0"/>
              <a:t>(500,gin.H{"</a:t>
            </a:r>
            <a:r>
              <a:rPr lang="en-US" altLang="zh-CN" dirty="0" err="1"/>
              <a:t>error":err</a:t>
            </a:r>
            <a:r>
              <a:rPr lang="en-US" altLang="zh-CN" dirty="0"/>
              <a:t>})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err:=</a:t>
            </a:r>
            <a:r>
              <a:rPr lang="en-US" altLang="zh-CN" dirty="0" err="1"/>
              <a:t>decodeFunc</a:t>
            </a:r>
            <a:r>
              <a:rPr lang="en-US" altLang="zh-CN" dirty="0"/>
              <a:t>(</a:t>
            </a:r>
            <a:r>
              <a:rPr lang="en-US" altLang="zh-CN" dirty="0" err="1"/>
              <a:t>context,res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	if err!=nil{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context.JSON</a:t>
            </a:r>
            <a:r>
              <a:rPr lang="en-US" altLang="zh-CN" dirty="0"/>
              <a:t>(500,gin.H{"</a:t>
            </a:r>
            <a:r>
              <a:rPr lang="en-US" altLang="zh-CN" dirty="0" err="1"/>
              <a:t>error":err</a:t>
            </a:r>
            <a:r>
              <a:rPr lang="en-US" altLang="zh-CN" dirty="0"/>
              <a:t>})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endParaRPr lang="en-US" altLang="zh-CN" dirty="0"/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261</Words>
  <Application>Microsoft Office PowerPoint</Application>
  <PresentationFormat>自定义</PresentationFormat>
  <Paragraphs>70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 </vt:lpstr>
      <vt:lpstr>具体可以参考之前的一个课程</vt:lpstr>
      <vt:lpstr>我们简单的讲一讲</vt:lpstr>
      <vt:lpstr>于是我写个函数</vt:lpstr>
      <vt:lpstr>写成中文就是</vt:lpstr>
      <vt:lpstr>一步步来:首先要定义原型</vt:lpstr>
      <vt:lpstr>一步步来</vt:lpstr>
      <vt:lpstr>然后写成这样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1114</cp:revision>
  <dcterms:created xsi:type="dcterms:W3CDTF">2016-05-22T15:40:23Z</dcterms:created>
  <dcterms:modified xsi:type="dcterms:W3CDTF">2019-11-11T16:32:23Z</dcterms:modified>
</cp:coreProperties>
</file>