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1"/>
  </p:notesMasterIdLst>
  <p:sldIdLst>
    <p:sldId id="314" r:id="rId3"/>
    <p:sldId id="297" r:id="rId4"/>
    <p:sldId id="318" r:id="rId5"/>
    <p:sldId id="319" r:id="rId6"/>
    <p:sldId id="320" r:id="rId7"/>
    <p:sldId id="321" r:id="rId8"/>
    <p:sldId id="322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 smtClean="0"/>
              <a:t>第一章：纯数据库篇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/>
              <a:t>上线准备</a:t>
            </a:r>
            <a:r>
              <a:rPr lang="en-US" altLang="zh-CN" sz="3600" dirty="0"/>
              <a:t>:</a:t>
            </a:r>
            <a:r>
              <a:rPr lang="zh-CN" altLang="en-US" sz="3600" dirty="0"/>
              <a:t>三层构架代码封装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下</a:t>
            </a:r>
            <a:r>
              <a:rPr lang="en-US" altLang="zh-CN" sz="3600" dirty="0" smtClean="0"/>
              <a:t>) ---</a:t>
            </a:r>
            <a:r>
              <a:rPr lang="zh-CN" altLang="en-US" sz="3600" dirty="0" smtClean="0"/>
              <a:t>三部曲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上节课</a:t>
            </a:r>
            <a:r>
              <a:rPr lang="en-US" altLang="zh-CN" dirty="0" smtClean="0"/>
              <a:t>:</a:t>
            </a:r>
            <a:r>
              <a:rPr lang="zh-CN" altLang="en-US" dirty="0" smtClean="0"/>
              <a:t>我们用中文做了基本架构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9773" y="1537855"/>
            <a:ext cx="1067193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func</a:t>
            </a:r>
            <a:r>
              <a:rPr lang="en-US" altLang="zh-CN" sz="3200" dirty="0"/>
              <a:t> </a:t>
            </a:r>
            <a:r>
              <a:rPr lang="en-US" altLang="zh-CN" sz="3200" dirty="0" err="1"/>
              <a:t>RegisterHandler</a:t>
            </a:r>
            <a:r>
              <a:rPr lang="en-US" altLang="zh-CN" sz="3200" dirty="0"/>
              <a:t>(</a:t>
            </a:r>
            <a:r>
              <a:rPr lang="zh-CN" altLang="en-US" sz="3200" b="1" dirty="0"/>
              <a:t>业务最终</a:t>
            </a:r>
            <a:r>
              <a:rPr lang="zh-CN" altLang="en-US" sz="3200" b="1" dirty="0">
                <a:solidFill>
                  <a:srgbClr val="FF0000"/>
                </a:solidFill>
              </a:rPr>
              <a:t>函数</a:t>
            </a:r>
            <a:r>
              <a:rPr lang="en-US" altLang="zh-CN" sz="3200" dirty="0"/>
              <a:t>,</a:t>
            </a:r>
            <a:r>
              <a:rPr lang="zh-CN" altLang="en-US" sz="3200" dirty="0"/>
              <a:t>怎么取参数</a:t>
            </a:r>
            <a:r>
              <a:rPr lang="en-US" altLang="zh-CN" sz="3200" dirty="0"/>
              <a:t>,</a:t>
            </a:r>
            <a:r>
              <a:rPr lang="zh-CN" altLang="en-US" sz="3200" dirty="0"/>
              <a:t>怎么处理业务结果</a:t>
            </a:r>
            <a:r>
              <a:rPr lang="en-US" altLang="zh-CN" sz="3200" dirty="0"/>
              <a:t>) </a:t>
            </a:r>
            <a:r>
              <a:rPr lang="en-US" altLang="zh-CN" sz="3200" dirty="0" err="1"/>
              <a:t>func</a:t>
            </a:r>
            <a:r>
              <a:rPr lang="en-US" altLang="zh-CN" sz="3200" dirty="0"/>
              <a:t>(context *</a:t>
            </a:r>
            <a:r>
              <a:rPr lang="en-US" altLang="zh-CN" sz="3200" dirty="0" err="1"/>
              <a:t>gin.Context</a:t>
            </a:r>
            <a:r>
              <a:rPr lang="en-US" altLang="zh-CN" sz="3200" dirty="0"/>
              <a:t>) {</a:t>
            </a:r>
          </a:p>
          <a:p>
            <a:endParaRPr lang="en-US" altLang="zh-CN" sz="3200" dirty="0"/>
          </a:p>
          <a:p>
            <a:r>
              <a:rPr lang="en-US" altLang="zh-CN" sz="3200" dirty="0"/>
              <a:t>        </a:t>
            </a:r>
            <a:r>
              <a:rPr lang="zh-CN" altLang="en-US" sz="3200" dirty="0"/>
              <a:t>参数</a:t>
            </a:r>
            <a:r>
              <a:rPr lang="en-US" altLang="zh-CN" sz="3200" dirty="0"/>
              <a:t>:=</a:t>
            </a:r>
            <a:r>
              <a:rPr lang="zh-CN" altLang="en-US" sz="3200" dirty="0"/>
              <a:t>怎么取参数</a:t>
            </a:r>
            <a:r>
              <a:rPr lang="en-US" altLang="zh-CN" sz="3200" dirty="0"/>
              <a:t>() </a:t>
            </a:r>
          </a:p>
          <a:p>
            <a:r>
              <a:rPr lang="en-US" altLang="zh-CN" sz="3200" dirty="0"/>
              <a:t>        </a:t>
            </a:r>
            <a:r>
              <a:rPr lang="zh-CN" altLang="en-US" sz="3200" dirty="0"/>
              <a:t>业务结果</a:t>
            </a:r>
            <a:r>
              <a:rPr lang="en-US" altLang="zh-CN" sz="3200" dirty="0"/>
              <a:t>:=</a:t>
            </a:r>
            <a:r>
              <a:rPr lang="zh-CN" altLang="en-US" sz="3200" dirty="0"/>
              <a:t>业务最终函数</a:t>
            </a:r>
            <a:r>
              <a:rPr lang="en-US" altLang="zh-CN" sz="3200" dirty="0"/>
              <a:t>(</a:t>
            </a:r>
            <a:r>
              <a:rPr lang="zh-CN" altLang="en-US" sz="3200" dirty="0"/>
              <a:t>参数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   </a:t>
            </a:r>
          </a:p>
          <a:p>
            <a:r>
              <a:rPr lang="en-US" altLang="zh-CN" sz="3200" dirty="0"/>
              <a:t>        </a:t>
            </a:r>
          </a:p>
          <a:p>
            <a:r>
              <a:rPr lang="zh-CN" altLang="en-US" sz="3200" dirty="0"/>
              <a:t>        怎么处理业务结果</a:t>
            </a:r>
            <a:r>
              <a:rPr lang="en-US" altLang="zh-CN" sz="3200" dirty="0"/>
              <a:t>(</a:t>
            </a:r>
            <a:r>
              <a:rPr lang="zh-CN" altLang="en-US" sz="3200" dirty="0"/>
              <a:t>业务结果</a:t>
            </a:r>
            <a:r>
              <a:rPr lang="en-US" altLang="zh-CN" sz="3200" dirty="0"/>
              <a:t>)</a:t>
            </a:r>
          </a:p>
          <a:p>
            <a:endParaRPr lang="en-US" altLang="zh-CN" sz="3200" dirty="0"/>
          </a:p>
          <a:p>
            <a:r>
              <a:rPr lang="en-US" altLang="zh-CN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080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接下来我们来完成代码示例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首先建立如下文件夹层级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App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----Services</a:t>
            </a:r>
          </a:p>
          <a:p>
            <a:pPr marL="0" indent="0">
              <a:buNone/>
            </a:pPr>
            <a:r>
              <a:rPr lang="en-US" altLang="zh-CN" dirty="0"/>
              <a:t>       ----</a:t>
            </a:r>
            <a:r>
              <a:rPr lang="en-US" altLang="zh-CN" dirty="0" err="1" smtClean="0"/>
              <a:t>BookService.go</a:t>
            </a:r>
            <a:r>
              <a:rPr lang="en-US" altLang="zh-CN" dirty="0" smtClean="0"/>
              <a:t>    (</a:t>
            </a:r>
            <a:r>
              <a:rPr lang="zh-CN" altLang="en-US" dirty="0" smtClean="0"/>
              <a:t>这里面专门放业务类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也就是业务最终函数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/>
              <a:t>      ----</a:t>
            </a:r>
            <a:r>
              <a:rPr lang="en-US" altLang="zh-CN" dirty="0" err="1" smtClean="0"/>
              <a:t>BookEndpoint.go</a:t>
            </a:r>
            <a:r>
              <a:rPr lang="en-US" altLang="zh-CN" dirty="0" smtClean="0"/>
              <a:t> (</a:t>
            </a:r>
            <a:r>
              <a:rPr lang="zh-CN" altLang="en-US" dirty="0" smtClean="0"/>
              <a:t>这里面专门放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/>
              <a:t>      ----</a:t>
            </a:r>
            <a:r>
              <a:rPr lang="en-US" altLang="zh-CN" dirty="0" err="1" smtClean="0"/>
              <a:t>BookTransport.go</a:t>
            </a:r>
            <a:r>
              <a:rPr lang="en-US" altLang="zh-CN" dirty="0" smtClean="0"/>
              <a:t> (</a:t>
            </a:r>
            <a:r>
              <a:rPr lang="zh-CN" altLang="en-US" dirty="0" smtClean="0"/>
              <a:t>这里面放“怎么取出参数”和“怎么处理响应”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----</a:t>
            </a:r>
            <a:r>
              <a:rPr lang="en-US" altLang="zh-CN" dirty="0" err="1" smtClean="0"/>
              <a:t>ServiceHelper</a:t>
            </a:r>
            <a:r>
              <a:rPr lang="en-US" altLang="zh-CN" dirty="0" smtClean="0"/>
              <a:t>(</a:t>
            </a:r>
            <a:r>
              <a:rPr lang="zh-CN" altLang="en-US" dirty="0" smtClean="0"/>
              <a:t>上节课的文件 移动到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207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先定义</a:t>
            </a:r>
            <a:r>
              <a:rPr lang="en-US" altLang="zh-CN" dirty="0" smtClean="0"/>
              <a:t>Endpoint (</a:t>
            </a:r>
            <a:r>
              <a:rPr lang="zh-CN" altLang="en-US" dirty="0" smtClean="0"/>
              <a:t>必须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924" y="1334530"/>
            <a:ext cx="12056076" cy="53999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type </a:t>
            </a:r>
            <a:r>
              <a:rPr lang="en-US" altLang="zh-CN" dirty="0" err="1"/>
              <a:t>BookListRequest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	Size </a:t>
            </a:r>
            <a:r>
              <a:rPr lang="en-US" altLang="zh-CN" dirty="0" err="1"/>
              <a:t>int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type </a:t>
            </a:r>
            <a:r>
              <a:rPr lang="en-US" altLang="zh-CN" dirty="0" err="1"/>
              <a:t>BookListResponse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	Result *</a:t>
            </a:r>
            <a:r>
              <a:rPr lang="en-US" altLang="zh-CN" dirty="0" err="1"/>
              <a:t>Models.BookList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en-US" altLang="zh-CN" dirty="0" err="1"/>
              <a:t>BookListEndPoint</a:t>
            </a:r>
            <a:r>
              <a:rPr lang="en-US" altLang="zh-CN" dirty="0"/>
              <a:t>(book *</a:t>
            </a:r>
            <a:r>
              <a:rPr lang="en-US" altLang="zh-CN" dirty="0" err="1"/>
              <a:t>BookService</a:t>
            </a:r>
            <a:r>
              <a:rPr lang="en-US" altLang="zh-CN" dirty="0"/>
              <a:t>)  </a:t>
            </a:r>
            <a:r>
              <a:rPr lang="en-US" altLang="zh-CN" dirty="0" err="1"/>
              <a:t>App.Endpoint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return </a:t>
            </a:r>
            <a:r>
              <a:rPr lang="en-US" altLang="zh-CN" dirty="0" err="1"/>
              <a:t>func</a:t>
            </a:r>
            <a:r>
              <a:rPr lang="en-US" altLang="zh-CN" dirty="0"/>
              <a:t>(</a:t>
            </a:r>
            <a:r>
              <a:rPr lang="en-US" altLang="zh-CN" dirty="0" err="1"/>
              <a:t>ctx</a:t>
            </a:r>
            <a:r>
              <a:rPr lang="en-US" altLang="zh-CN" dirty="0"/>
              <a:t> </a:t>
            </a:r>
            <a:r>
              <a:rPr lang="en-US" altLang="zh-CN" dirty="0" err="1"/>
              <a:t>context.Context</a:t>
            </a:r>
            <a:r>
              <a:rPr lang="en-US" altLang="zh-CN" dirty="0"/>
              <a:t>, request interface{}) (response interface{}, err error) {</a:t>
            </a:r>
          </a:p>
          <a:p>
            <a:pPr marL="0" indent="0">
              <a:buNone/>
            </a:pPr>
            <a:r>
              <a:rPr lang="en-US" altLang="zh-CN" dirty="0"/>
              <a:t>	   </a:t>
            </a:r>
            <a:r>
              <a:rPr lang="en-US" altLang="zh-CN" dirty="0" err="1"/>
              <a:t>req</a:t>
            </a:r>
            <a:r>
              <a:rPr lang="en-US" altLang="zh-CN" dirty="0"/>
              <a:t>:=request.(*</a:t>
            </a:r>
            <a:r>
              <a:rPr lang="en-US" altLang="zh-CN" dirty="0" err="1"/>
              <a:t>BookListRequest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   return &amp;</a:t>
            </a:r>
            <a:r>
              <a:rPr lang="en-US" altLang="zh-CN" dirty="0" err="1"/>
              <a:t>BookListResponse</a:t>
            </a:r>
            <a:r>
              <a:rPr lang="en-US" altLang="zh-CN" dirty="0"/>
              <a:t>{</a:t>
            </a:r>
            <a:r>
              <a:rPr lang="en-US" altLang="zh-CN" dirty="0" err="1"/>
              <a:t>Result:book.LoadBookList</a:t>
            </a:r>
            <a:r>
              <a:rPr lang="en-US" altLang="zh-CN" dirty="0"/>
              <a:t>(</a:t>
            </a:r>
            <a:r>
              <a:rPr lang="en-US" altLang="zh-CN" dirty="0" err="1"/>
              <a:t>req</a:t>
            </a:r>
            <a:r>
              <a:rPr lang="en-US" altLang="zh-CN" dirty="0"/>
              <a:t>)},nil</a:t>
            </a:r>
          </a:p>
          <a:p>
            <a:pPr marL="0" indent="0">
              <a:buNone/>
            </a:pPr>
            <a:r>
              <a:rPr lang="en-US" altLang="zh-CN" dirty="0"/>
              <a:t>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916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再定义</a:t>
            </a:r>
            <a:r>
              <a:rPr lang="en-US" altLang="zh-CN" dirty="0" err="1" smtClean="0"/>
              <a:t>BookService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type </a:t>
            </a:r>
            <a:r>
              <a:rPr lang="en-US" altLang="zh-CN" dirty="0" err="1"/>
              <a:t>BookService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(this *</a:t>
            </a:r>
            <a:r>
              <a:rPr lang="en-US" altLang="zh-CN" dirty="0" err="1"/>
              <a:t>BookService</a:t>
            </a:r>
            <a:r>
              <a:rPr lang="en-US" altLang="zh-CN" dirty="0"/>
              <a:t>) </a:t>
            </a:r>
            <a:r>
              <a:rPr lang="en-US" altLang="zh-CN" dirty="0" err="1"/>
              <a:t>LoadBookList</a:t>
            </a:r>
            <a:r>
              <a:rPr lang="en-US" altLang="zh-CN" dirty="0"/>
              <a:t>(</a:t>
            </a:r>
            <a:r>
              <a:rPr lang="en-US" altLang="zh-CN" dirty="0" err="1"/>
              <a:t>req</a:t>
            </a:r>
            <a:r>
              <a:rPr lang="en-US" altLang="zh-CN" dirty="0"/>
              <a:t>  *</a:t>
            </a:r>
            <a:r>
              <a:rPr lang="en-US" altLang="zh-CN" dirty="0" err="1"/>
              <a:t>BookListRequest</a:t>
            </a:r>
            <a:r>
              <a:rPr lang="en-US" altLang="zh-CN" dirty="0"/>
              <a:t>) *</a:t>
            </a:r>
            <a:r>
              <a:rPr lang="en-US" altLang="zh-CN" dirty="0" err="1"/>
              <a:t>Models.BookList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	prods:=&amp;</a:t>
            </a:r>
            <a:r>
              <a:rPr lang="en-US" altLang="zh-CN" dirty="0" err="1"/>
              <a:t>Models.BookList</a:t>
            </a:r>
            <a:r>
              <a:rPr lang="en-US" altLang="zh-CN" dirty="0"/>
              <a:t>{}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AppInit.GetDB</a:t>
            </a:r>
            <a:r>
              <a:rPr lang="en-US" altLang="zh-CN" dirty="0"/>
              <a:t>().Limit(</a:t>
            </a:r>
            <a:r>
              <a:rPr lang="en-US" altLang="zh-CN" dirty="0" err="1"/>
              <a:t>req.Size</a:t>
            </a:r>
            <a:r>
              <a:rPr lang="en-US" altLang="zh-CN" dirty="0"/>
              <a:t>).Order("</a:t>
            </a:r>
            <a:r>
              <a:rPr lang="en-US" altLang="zh-CN" dirty="0" err="1"/>
              <a:t>book_id</a:t>
            </a:r>
            <a:r>
              <a:rPr lang="en-US" altLang="zh-CN" dirty="0"/>
              <a:t> </a:t>
            </a:r>
            <a:r>
              <a:rPr lang="en-US" altLang="zh-CN" dirty="0" err="1"/>
              <a:t>desc</a:t>
            </a:r>
            <a:r>
              <a:rPr lang="en-US" altLang="zh-CN" dirty="0"/>
              <a:t>").Find(prods)</a:t>
            </a:r>
          </a:p>
          <a:p>
            <a:pPr marL="0" indent="0">
              <a:buNone/>
            </a:pPr>
            <a:r>
              <a:rPr lang="en-US" altLang="zh-CN" dirty="0"/>
              <a:t>	return prods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5462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最后定义</a:t>
            </a:r>
            <a:r>
              <a:rPr lang="en-US" altLang="zh-CN" dirty="0" smtClean="0"/>
              <a:t>Transport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422" y="1198605"/>
            <a:ext cx="11969578" cy="59065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err="1" smtClean="0"/>
              <a:t>func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CreateBookListRequest</a:t>
            </a:r>
            <a:r>
              <a:rPr lang="en-US" altLang="zh-CN" sz="1800" dirty="0"/>
              <a:t>() </a:t>
            </a:r>
            <a:r>
              <a:rPr lang="en-US" altLang="zh-CN" sz="1800" dirty="0" err="1"/>
              <a:t>App.EncodeRequestFunc</a:t>
            </a:r>
            <a:r>
              <a:rPr lang="en-US" altLang="zh-CN" sz="1800" dirty="0"/>
              <a:t>{</a:t>
            </a:r>
          </a:p>
          <a:p>
            <a:pPr marL="0" indent="0">
              <a:buNone/>
            </a:pPr>
            <a:r>
              <a:rPr lang="en-US" altLang="zh-CN" sz="1800" dirty="0"/>
              <a:t>	return </a:t>
            </a:r>
            <a:r>
              <a:rPr lang="en-US" altLang="zh-CN" sz="1800" dirty="0" err="1"/>
              <a:t>func</a:t>
            </a:r>
            <a:r>
              <a:rPr lang="en-US" altLang="zh-CN" sz="1800" dirty="0"/>
              <a:t>(context *</a:t>
            </a:r>
            <a:r>
              <a:rPr lang="en-US" altLang="zh-CN" sz="1800" dirty="0" err="1"/>
              <a:t>gin.Context</a:t>
            </a:r>
            <a:r>
              <a:rPr lang="en-US" altLang="zh-CN" sz="1800" dirty="0"/>
              <a:t>) (i interface{}, e error) {</a:t>
            </a:r>
          </a:p>
          <a:p>
            <a:pPr marL="0" indent="0"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bReq</a:t>
            </a:r>
            <a:r>
              <a:rPr lang="en-US" altLang="zh-CN" sz="1800" dirty="0"/>
              <a:t>:=&amp;</a:t>
            </a:r>
            <a:r>
              <a:rPr lang="en-US" altLang="zh-CN" sz="1800" dirty="0" err="1"/>
              <a:t>BookListRequest</a:t>
            </a:r>
            <a:r>
              <a:rPr lang="en-US" altLang="zh-CN" sz="1800" dirty="0"/>
              <a:t>{}</a:t>
            </a:r>
          </a:p>
          <a:p>
            <a:pPr marL="0" indent="0">
              <a:buNone/>
            </a:pPr>
            <a:r>
              <a:rPr lang="en-US" altLang="zh-CN" sz="1800" dirty="0"/>
              <a:t>		err:=</a:t>
            </a:r>
            <a:r>
              <a:rPr lang="en-US" altLang="zh-CN" sz="1800" dirty="0" err="1"/>
              <a:t>context.BindQuery</a:t>
            </a:r>
            <a:r>
              <a:rPr lang="en-US" altLang="zh-CN" sz="1800" dirty="0"/>
              <a:t>(</a:t>
            </a:r>
            <a:r>
              <a:rPr lang="en-US" altLang="zh-CN" sz="1800" dirty="0" err="1"/>
              <a:t>bReq</a:t>
            </a:r>
            <a:r>
              <a:rPr lang="en-US" altLang="zh-CN" sz="1800" dirty="0"/>
              <a:t>)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                 if </a:t>
            </a:r>
            <a:r>
              <a:rPr lang="en-US" altLang="zh-CN" sz="1800" dirty="0"/>
              <a:t>err!=nil{</a:t>
            </a:r>
          </a:p>
          <a:p>
            <a:pPr marL="0" indent="0">
              <a:buNone/>
            </a:pPr>
            <a:r>
              <a:rPr lang="en-US" altLang="zh-CN" sz="1800" dirty="0"/>
              <a:t>			return </a:t>
            </a:r>
            <a:r>
              <a:rPr lang="en-US" altLang="zh-CN" sz="1800" dirty="0" err="1"/>
              <a:t>nil,err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	}</a:t>
            </a:r>
          </a:p>
          <a:p>
            <a:pPr marL="0" indent="0">
              <a:buNone/>
            </a:pPr>
            <a:r>
              <a:rPr lang="en-US" altLang="zh-CN" sz="1800" dirty="0"/>
              <a:t>		return </a:t>
            </a:r>
            <a:r>
              <a:rPr lang="en-US" altLang="zh-CN" sz="1800" dirty="0" err="1"/>
              <a:t>bReq,nil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}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</a:p>
          <a:p>
            <a:pPr marL="0" indent="0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CreateBookListResponse</a:t>
            </a:r>
            <a:r>
              <a:rPr lang="en-US" altLang="zh-CN" sz="1800" dirty="0"/>
              <a:t>()  </a:t>
            </a:r>
            <a:r>
              <a:rPr lang="en-US" altLang="zh-CN" sz="1800" dirty="0" err="1"/>
              <a:t>App.DecodeResponseFunc</a:t>
            </a:r>
            <a:r>
              <a:rPr lang="en-US" altLang="zh-CN" sz="1800" dirty="0"/>
              <a:t>  {</a:t>
            </a:r>
          </a:p>
          <a:p>
            <a:pPr marL="0" indent="0">
              <a:buNone/>
            </a:pPr>
            <a:r>
              <a:rPr lang="en-US" altLang="zh-CN" sz="1800" dirty="0"/>
              <a:t>	return </a:t>
            </a:r>
            <a:r>
              <a:rPr lang="en-US" altLang="zh-CN" sz="1800" dirty="0" err="1"/>
              <a:t>func</a:t>
            </a:r>
            <a:r>
              <a:rPr lang="en-US" altLang="zh-CN" sz="1800" dirty="0"/>
              <a:t>(context *</a:t>
            </a:r>
            <a:r>
              <a:rPr lang="en-US" altLang="zh-CN" sz="1800" dirty="0" err="1"/>
              <a:t>gin.Context</a:t>
            </a:r>
            <a:r>
              <a:rPr lang="en-US" altLang="zh-CN" sz="1800" dirty="0"/>
              <a:t>, i interface{}) error {</a:t>
            </a:r>
          </a:p>
          <a:p>
            <a:pPr marL="0" indent="0">
              <a:buNone/>
            </a:pPr>
            <a:r>
              <a:rPr lang="en-US" altLang="zh-CN" sz="1800" dirty="0"/>
              <a:t>		res:=i.(*</a:t>
            </a:r>
            <a:r>
              <a:rPr lang="en-US" altLang="zh-CN" sz="1800" dirty="0" err="1"/>
              <a:t>BookListResponse</a:t>
            </a:r>
            <a:r>
              <a:rPr lang="en-US" altLang="zh-CN" sz="1800" dirty="0"/>
              <a:t>)</a:t>
            </a:r>
          </a:p>
          <a:p>
            <a:pPr marL="0" indent="0"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context.JSON</a:t>
            </a:r>
            <a:r>
              <a:rPr lang="en-US" altLang="zh-CN" sz="1800" dirty="0"/>
              <a:t>(200,res)</a:t>
            </a:r>
          </a:p>
          <a:p>
            <a:pPr marL="0" indent="0">
              <a:buNone/>
            </a:pPr>
            <a:r>
              <a:rPr lang="en-US" altLang="zh-CN" sz="1800" dirty="0"/>
              <a:t>		return nil</a:t>
            </a:r>
          </a:p>
          <a:p>
            <a:pPr marL="0" indent="0">
              <a:buNone/>
            </a:pPr>
            <a:r>
              <a:rPr lang="en-US" altLang="zh-CN" sz="1800" dirty="0"/>
              <a:t>	}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6038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运行代码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422" y="1198605"/>
            <a:ext cx="11969578" cy="59065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bs</a:t>
            </a:r>
            <a:r>
              <a:rPr lang="en-US" altLang="zh-CN" dirty="0"/>
              <a:t>:=&amp;</a:t>
            </a:r>
            <a:r>
              <a:rPr lang="en-US" altLang="zh-CN" dirty="0" err="1"/>
              <a:t>Services.BookService</a:t>
            </a:r>
            <a:r>
              <a:rPr lang="en-US" altLang="zh-CN" dirty="0"/>
              <a:t>{}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bookListHandler</a:t>
            </a:r>
            <a:r>
              <a:rPr lang="en-US" altLang="zh-CN" dirty="0"/>
              <a:t>:=</a:t>
            </a:r>
            <a:r>
              <a:rPr lang="en-US" altLang="zh-CN" dirty="0" err="1"/>
              <a:t>App.RegisterHandler</a:t>
            </a:r>
            <a:r>
              <a:rPr lang="en-US" altLang="zh-CN" dirty="0"/>
              <a:t>(</a:t>
            </a:r>
            <a:r>
              <a:rPr lang="en-US" altLang="zh-CN" dirty="0" err="1"/>
              <a:t>Services.BookListEndPoint</a:t>
            </a:r>
            <a:r>
              <a:rPr lang="en-US" altLang="zh-CN" dirty="0"/>
              <a:t>(</a:t>
            </a:r>
            <a:r>
              <a:rPr lang="en-US" altLang="zh-CN" dirty="0" err="1"/>
              <a:t>bs</a:t>
            </a:r>
            <a:r>
              <a:rPr lang="en-US" altLang="zh-CN" dirty="0"/>
              <a:t>),</a:t>
            </a:r>
            <a:r>
              <a:rPr lang="en-US" altLang="zh-CN" dirty="0" err="1"/>
              <a:t>Services.CreateBookListRequest</a:t>
            </a:r>
            <a:r>
              <a:rPr lang="en-US" altLang="zh-CN" dirty="0"/>
              <a:t>(),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Services.CreateBookListResponse</a:t>
            </a:r>
            <a:r>
              <a:rPr lang="en-US" altLang="zh-CN" dirty="0"/>
              <a:t>())</a:t>
            </a:r>
          </a:p>
          <a:p>
            <a:pPr marL="0" indent="0">
              <a:buNone/>
            </a:pPr>
            <a:r>
              <a:rPr lang="en-US" altLang="zh-CN" dirty="0" smtClean="0"/>
              <a:t>         v1.Handle(HTTP_METHOD_GET</a:t>
            </a:r>
            <a:r>
              <a:rPr lang="en-US" altLang="zh-CN" dirty="0"/>
              <a:t>,"/prods",</a:t>
            </a:r>
            <a:r>
              <a:rPr lang="en-US" altLang="zh-CN" dirty="0" err="1"/>
              <a:t>bookListHandler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770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9077</TotalTime>
  <Words>205</Words>
  <Application>Microsoft Office PowerPoint</Application>
  <PresentationFormat>自定义</PresentationFormat>
  <Paragraphs>71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3_Office 主题​​</vt:lpstr>
      <vt:lpstr> </vt:lpstr>
      <vt:lpstr>上节课:我们用中文做了基本架构</vt:lpstr>
      <vt:lpstr>接下来我们来完成代码示例</vt:lpstr>
      <vt:lpstr>先定义Endpoint (必须)</vt:lpstr>
      <vt:lpstr>再定义BookService</vt:lpstr>
      <vt:lpstr>最后定义Transport</vt:lpstr>
      <vt:lpstr>运行代码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1115</cp:revision>
  <dcterms:created xsi:type="dcterms:W3CDTF">2016-05-22T15:40:23Z</dcterms:created>
  <dcterms:modified xsi:type="dcterms:W3CDTF">2019-11-17T07:34:05Z</dcterms:modified>
</cp:coreProperties>
</file>