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6"/>
  </p:notesMasterIdLst>
  <p:sldIdLst>
    <p:sldId id="314" r:id="rId3"/>
    <p:sldId id="297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doc.org/gopkg.in/go-playground/validator.v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第一章：纯数据库篇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练习课：利用三层架构实现商品详细</a:t>
            </a:r>
            <a:r>
              <a:rPr lang="en-US" altLang="zh-CN" sz="3600" dirty="0" smtClean="0"/>
              <a:t>API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验证相关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文档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>
                <a:hlinkClick r:id="rId2"/>
              </a:rPr>
              <a:t>https://godoc.org/gopkg.in/go-playground/validator.v8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9256</TotalTime>
  <Words>41</Words>
  <Application>Microsoft Office PowerPoint</Application>
  <PresentationFormat>自定义</PresentationFormat>
  <Paragraphs>11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3_Office 主题​​</vt:lpstr>
      <vt:lpstr> </vt:lpstr>
      <vt:lpstr>验证相关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1119</cp:revision>
  <dcterms:created xsi:type="dcterms:W3CDTF">2016-05-22T15:40:23Z</dcterms:created>
  <dcterms:modified xsi:type="dcterms:W3CDTF">2019-11-17T14:42:55Z</dcterms:modified>
</cp:coreProperties>
</file>