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297" r:id="rId4"/>
    <p:sldId id="315" r:id="rId5"/>
    <p:sldId id="316" r:id="rId6"/>
    <p:sldId id="317" r:id="rId7"/>
    <p:sldId id="318" r:id="rId8"/>
    <p:sldId id="31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haus.com/cgi-bin/download.pl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v1/prods?size=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本机压测</a:t>
            </a:r>
            <a:r>
              <a:rPr lang="en-US" altLang="zh-CN" sz="3600" dirty="0" smtClean="0"/>
              <a:t>: apache </a:t>
            </a:r>
            <a:r>
              <a:rPr lang="en-US" altLang="zh-CN" sz="3600" dirty="0" err="1" smtClean="0"/>
              <a:t>ab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基本操作</a:t>
            </a:r>
            <a:r>
              <a:rPr lang="zh-CN" altLang="en-US" sz="3600" dirty="0" smtClean="0"/>
              <a:t>、压测商品列表</a:t>
            </a:r>
            <a:r>
              <a:rPr lang="en-US" altLang="zh-CN" sz="3600" dirty="0" smtClean="0"/>
              <a:t>API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测工具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有好几个。比较简单的是</a:t>
            </a:r>
            <a:r>
              <a:rPr lang="en-US" altLang="zh-CN" sz="3200" dirty="0" smtClean="0"/>
              <a:t>apache </a:t>
            </a:r>
            <a:r>
              <a:rPr lang="zh-CN" altLang="en-US" sz="3200" dirty="0" smtClean="0"/>
              <a:t>的 </a:t>
            </a:r>
            <a:r>
              <a:rPr lang="en-US" altLang="zh-CN" sz="3200" dirty="0" err="1" smtClean="0"/>
              <a:t>ab</a:t>
            </a:r>
            <a:r>
              <a:rPr lang="zh-CN" altLang="en-US" sz="3200" dirty="0" smtClean="0"/>
              <a:t>工具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直接下载</a:t>
            </a:r>
            <a:r>
              <a:rPr lang="en-US" altLang="zh-CN" sz="3200" dirty="0" smtClean="0"/>
              <a:t>apache </a:t>
            </a:r>
            <a:r>
              <a:rPr lang="zh-CN" altLang="en-US" sz="3200" dirty="0" smtClean="0"/>
              <a:t>即可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www.apachehaus.com/cgi-bin/download.plx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对应的</a:t>
            </a:r>
            <a:r>
              <a:rPr lang="en-US" altLang="zh-CN" sz="3200" dirty="0" err="1" smtClean="0"/>
              <a:t>vc</a:t>
            </a:r>
            <a:r>
              <a:rPr lang="en-US" altLang="zh-CN" sz="3200" dirty="0" smtClean="0"/>
              <a:t>++</a:t>
            </a:r>
            <a:r>
              <a:rPr lang="zh-CN" altLang="en-US" sz="3200" dirty="0" smtClean="0"/>
              <a:t>运行库需要安装（建议自行百度搞定）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测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05" y="1421027"/>
            <a:ext cx="7380287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3762" y="5770605"/>
            <a:ext cx="87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也可以百度。安装个</a:t>
            </a:r>
            <a:r>
              <a:rPr lang="en-US" altLang="zh-CN" dirty="0" err="1" smtClean="0"/>
              <a:t>phpstudy</a:t>
            </a:r>
            <a:r>
              <a:rPr lang="zh-CN" altLang="en-US" dirty="0" smtClean="0"/>
              <a:t>。里面内置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基本参数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632" y="1853512"/>
            <a:ext cx="1103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2400" dirty="0"/>
              <a:t>最基本</a:t>
            </a:r>
            <a:r>
              <a:rPr lang="zh-CN" altLang="en-US" sz="2400" dirty="0" smtClean="0"/>
              <a:t>的两个参数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-</a:t>
            </a:r>
            <a:r>
              <a:rPr lang="en-US" altLang="zh-CN" sz="2400" dirty="0"/>
              <a:t>n</a:t>
            </a:r>
            <a:r>
              <a:rPr lang="zh-CN" altLang="en-US" sz="2400" dirty="0"/>
              <a:t>：总请求</a:t>
            </a:r>
            <a:r>
              <a:rPr lang="zh-CN" altLang="en-US" sz="2400" dirty="0" smtClean="0"/>
              <a:t>次数</a:t>
            </a:r>
            <a:r>
              <a:rPr lang="en-US" altLang="zh-CN" sz="2400" dirty="0" smtClean="0"/>
              <a:t> 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</a:t>
            </a:r>
            <a:r>
              <a:rPr lang="en-US" altLang="zh-CN" sz="2400" dirty="0"/>
              <a:t>-</a:t>
            </a:r>
            <a:r>
              <a:rPr lang="en-US" altLang="zh-CN" sz="2400" dirty="0"/>
              <a:t>c</a:t>
            </a:r>
            <a:r>
              <a:rPr lang="zh-CN" altLang="en-US" sz="2400" dirty="0"/>
              <a:t>：并发</a:t>
            </a:r>
            <a:r>
              <a:rPr lang="zh-CN" altLang="en-US" sz="2400" dirty="0" smtClean="0"/>
              <a:t>次数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不能大于</a:t>
            </a:r>
            <a:r>
              <a:rPr lang="en-US" altLang="zh-CN" sz="2400" dirty="0" smtClean="0"/>
              <a:t>-n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)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譬如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 -n 100 -c 50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相当于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个人一起点。相当于平均一人点</a:t>
            </a:r>
            <a:r>
              <a:rPr lang="en-US" altLang="zh-CN" sz="2400" dirty="0" smtClean="0"/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551" y="1853513"/>
            <a:ext cx="878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/>
              <a:t>商品列表页 作为测试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p"/>
            </a:pPr>
            <a:endParaRPr lang="en-US" altLang="zh-CN" dirty="0" smtClean="0"/>
          </a:p>
          <a:p>
            <a:r>
              <a:rPr lang="en-US" altLang="zh-CN" dirty="0" err="1" smtClean="0"/>
              <a:t>ab</a:t>
            </a:r>
            <a:r>
              <a:rPr lang="en-US" altLang="zh-CN" dirty="0" smtClean="0"/>
              <a:t>  -n 100 -c 50 </a:t>
            </a:r>
            <a:r>
              <a:rPr lang="en-US" altLang="zh-CN" dirty="0">
                <a:hlinkClick r:id="rId2"/>
              </a:rPr>
              <a:t>http://localhost:8080/v1/prods?size=10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25610"/>
            <a:ext cx="11306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Document Length: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bytes       </a:t>
            </a:r>
            <a:r>
              <a:rPr lang="en-US" altLang="zh-CN" dirty="0"/>
              <a:t>HTTP</a:t>
            </a:r>
            <a:r>
              <a:rPr lang="zh-CN" altLang="en-US" dirty="0"/>
              <a:t>响应数据的正文长度</a:t>
            </a:r>
          </a:p>
          <a:p>
            <a:endParaRPr lang="zh-CN" altLang="en-US" dirty="0"/>
          </a:p>
          <a:p>
            <a:r>
              <a:rPr lang="en-US" altLang="zh-CN" dirty="0"/>
              <a:t>Time taken for tests: 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seconds    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请求</a:t>
            </a:r>
            <a:r>
              <a:rPr lang="zh-CN" altLang="en-US" dirty="0"/>
              <a:t>处理完成所花费的时间</a:t>
            </a:r>
          </a:p>
          <a:p>
            <a:endParaRPr lang="zh-CN" altLang="en-US" dirty="0"/>
          </a:p>
          <a:p>
            <a:r>
              <a:rPr lang="en-US" altLang="zh-CN" dirty="0"/>
              <a:t>Complete requests: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           </a:t>
            </a:r>
            <a:r>
              <a:rPr lang="zh-CN" altLang="en-US" dirty="0"/>
              <a:t>完成请求数</a:t>
            </a:r>
          </a:p>
          <a:p>
            <a:endParaRPr lang="zh-CN" altLang="en-US" dirty="0"/>
          </a:p>
          <a:p>
            <a:r>
              <a:rPr lang="en-US" altLang="zh-CN" dirty="0"/>
              <a:t>Failed requests:        0                </a:t>
            </a:r>
            <a:r>
              <a:rPr lang="zh-CN" altLang="en-US" dirty="0"/>
              <a:t>失败请求数</a:t>
            </a:r>
          </a:p>
          <a:p>
            <a:endParaRPr lang="zh-CN" altLang="en-US" dirty="0"/>
          </a:p>
          <a:p>
            <a:r>
              <a:rPr lang="en-US" altLang="zh-CN" dirty="0"/>
              <a:t>Total transferred:      </a:t>
            </a:r>
            <a:r>
              <a:rPr lang="en-US" altLang="zh-CN" dirty="0" err="1" smtClean="0"/>
              <a:t>xxxxxx</a:t>
            </a:r>
            <a:r>
              <a:rPr lang="en-US" altLang="zh-CN" dirty="0" smtClean="0"/>
              <a:t> bytes     </a:t>
            </a:r>
            <a:r>
              <a:rPr lang="zh-CN" altLang="en-US" dirty="0"/>
              <a:t>网络总传输量</a:t>
            </a:r>
          </a:p>
          <a:p>
            <a:endParaRPr lang="zh-CN" altLang="en-US" dirty="0"/>
          </a:p>
          <a:p>
            <a:r>
              <a:rPr lang="en-US" altLang="zh-CN" dirty="0"/>
              <a:t>HTML transferred: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bytes     </a:t>
            </a:r>
            <a:r>
              <a:rPr lang="en-US" altLang="zh-CN" dirty="0"/>
              <a:t>HTML</a:t>
            </a:r>
            <a:r>
              <a:rPr lang="zh-CN" altLang="en-US" dirty="0"/>
              <a:t>内容传输量</a:t>
            </a:r>
          </a:p>
          <a:p>
            <a:endParaRPr lang="zh-CN" altLang="en-US" dirty="0"/>
          </a:p>
          <a:p>
            <a:r>
              <a:rPr lang="en-US" altLang="zh-CN" dirty="0"/>
              <a:t>Requests per second: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</a:t>
            </a:r>
            <a:r>
              <a:rPr lang="en-US" altLang="zh-CN" dirty="0"/>
              <a:t>[#/sec] (mean) </a:t>
            </a:r>
            <a:r>
              <a:rPr lang="zh-CN" altLang="en-US" dirty="0"/>
              <a:t>吞吐量</a:t>
            </a:r>
            <a:r>
              <a:rPr lang="en-US" altLang="zh-CN" dirty="0"/>
              <a:t>-</a:t>
            </a:r>
            <a:r>
              <a:rPr lang="zh-CN" altLang="en-US" dirty="0"/>
              <a:t>每秒请求数</a:t>
            </a:r>
          </a:p>
          <a:p>
            <a:endParaRPr lang="zh-CN" altLang="en-US" dirty="0"/>
          </a:p>
          <a:p>
            <a:r>
              <a:rPr lang="en-US" altLang="zh-CN" dirty="0"/>
              <a:t>Time per request:       </a:t>
            </a:r>
            <a:r>
              <a:rPr lang="en-US" altLang="zh-CN" dirty="0" smtClean="0"/>
              <a:t>xxx[</a:t>
            </a:r>
            <a:r>
              <a:rPr lang="en-US" altLang="zh-CN" dirty="0" err="1" smtClean="0"/>
              <a:t>ms</a:t>
            </a:r>
            <a:r>
              <a:rPr lang="en-US" altLang="zh-CN" dirty="0"/>
              <a:t>] (mean)  </a:t>
            </a:r>
            <a:r>
              <a:rPr lang="zh-CN" altLang="en-US" dirty="0" smtClean="0"/>
              <a:t>每一次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请求响应时间  </a:t>
            </a:r>
            <a:r>
              <a:rPr lang="en-US" altLang="zh-CN" dirty="0" smtClean="0"/>
              <a:t>(</a:t>
            </a:r>
            <a:r>
              <a:rPr lang="en-US" altLang="zh-CN" dirty="0"/>
              <a:t>Time taken for </a:t>
            </a:r>
            <a:r>
              <a:rPr lang="en-US" altLang="zh-CN" dirty="0" smtClean="0"/>
              <a:t>tests/</a:t>
            </a:r>
            <a:r>
              <a:rPr lang="zh-CN" altLang="en-US" dirty="0" smtClean="0">
                <a:solidFill>
                  <a:srgbClr val="FF0000"/>
                </a:solidFill>
              </a:rPr>
              <a:t>次数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Time per request:       </a:t>
            </a:r>
            <a:r>
              <a:rPr lang="en-US" altLang="zh-CN" dirty="0" smtClean="0"/>
              <a:t>xxx  </a:t>
            </a:r>
            <a:r>
              <a:rPr lang="en-US" altLang="zh-CN" dirty="0"/>
              <a:t>[</a:t>
            </a:r>
            <a:r>
              <a:rPr lang="en-US" altLang="zh-CN" dirty="0" err="1"/>
              <a:t>ms</a:t>
            </a:r>
            <a:r>
              <a:rPr lang="en-US" altLang="zh-CN" dirty="0"/>
              <a:t>] (mean, across all concurrent requests) </a:t>
            </a:r>
            <a:r>
              <a:rPr lang="zh-CN" altLang="en-US" dirty="0"/>
              <a:t>并发的每个请求平均消耗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zh-CN" altLang="en-US" dirty="0" smtClean="0"/>
              <a:t>上面一个</a:t>
            </a:r>
            <a:r>
              <a:rPr lang="en-US" altLang="zh-CN" dirty="0"/>
              <a:t>Time per </a:t>
            </a:r>
            <a:r>
              <a:rPr lang="en-US" altLang="zh-CN" dirty="0" smtClean="0"/>
              <a:t>request/</a:t>
            </a:r>
            <a:r>
              <a:rPr lang="zh-CN" altLang="en-US" dirty="0" smtClean="0"/>
              <a:t>并发数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Transfer rate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网络传输速度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5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其中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25610"/>
            <a:ext cx="878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Requests per second</a:t>
            </a:r>
            <a:r>
              <a:rPr lang="en-US" altLang="zh-CN" dirty="0" smtClean="0"/>
              <a:t>:</a:t>
            </a:r>
            <a:r>
              <a:rPr lang="zh-CN" altLang="en-US" dirty="0"/>
              <a:t>平均</a:t>
            </a:r>
            <a:r>
              <a:rPr lang="en-US" altLang="zh-CN" dirty="0"/>
              <a:t>(mean)</a:t>
            </a:r>
            <a:r>
              <a:rPr lang="zh-CN" altLang="en-US" dirty="0"/>
              <a:t>每秒完成的请求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p"/>
            </a:pPr>
            <a:endParaRPr lang="en-US" altLang="zh-CN" dirty="0"/>
          </a:p>
          <a:p>
            <a:r>
              <a:rPr lang="zh-CN" altLang="en-US" dirty="0" smtClean="0"/>
              <a:t>这个数 </a:t>
            </a:r>
            <a:r>
              <a:rPr lang="en-US" altLang="zh-CN" dirty="0"/>
              <a:t>=Complete requests/Time taken for tests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320</Words>
  <Application>Microsoft Office PowerPoint</Application>
  <PresentationFormat>自定义</PresentationFormat>
  <Paragraphs>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压测工具</vt:lpstr>
      <vt:lpstr>压测 </vt:lpstr>
      <vt:lpstr>基本参数</vt:lpstr>
      <vt:lpstr>我们以</vt:lpstr>
      <vt:lpstr>结果</vt:lpstr>
      <vt:lpstr>其中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1144</cp:revision>
  <dcterms:created xsi:type="dcterms:W3CDTF">2016-05-22T15:40:23Z</dcterms:created>
  <dcterms:modified xsi:type="dcterms:W3CDTF">2019-11-17T17:11:39Z</dcterms:modified>
</cp:coreProperties>
</file>