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297" r:id="rId4"/>
    <p:sldId id="315" r:id="rId5"/>
    <p:sldId id="316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-gonic/gin#using-middlewa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补充课时：日志保存、</a:t>
            </a:r>
            <a:r>
              <a:rPr lang="en-US" altLang="zh-CN" sz="3600" dirty="0" smtClean="0"/>
              <a:t>error</a:t>
            </a:r>
            <a:r>
              <a:rPr lang="zh-CN" altLang="en-US" sz="3600" dirty="0" smtClean="0"/>
              <a:t>统一拦截、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关于日志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gin</a:t>
            </a:r>
            <a:r>
              <a:rPr lang="zh-CN" altLang="en-US" sz="3200" dirty="0" smtClean="0"/>
              <a:t>设置日志系统非常简单</a:t>
            </a:r>
            <a:endParaRPr lang="en-US" altLang="zh-CN" sz="3200" dirty="0" smtClean="0"/>
          </a:p>
          <a:p>
            <a:endParaRPr lang="en-US" altLang="zh-CN" sz="3200" dirty="0"/>
          </a:p>
          <a:p>
            <a:pPr marL="457200" indent="-457200">
              <a:buFont typeface="Wingdings" pitchFamily="2" charset="2"/>
              <a:buChar char="p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看文档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>
                <a:hlinkClick r:id="rId2"/>
              </a:rPr>
              <a:t>    https</a:t>
            </a:r>
            <a:r>
              <a:rPr lang="en-US" altLang="zh-CN" sz="3200" dirty="0">
                <a:hlinkClick r:id="rId2"/>
              </a:rPr>
              <a:t>://github.com/gin-gonic/gin#using-middleware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我们做下设置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4270" y="1902941"/>
            <a:ext cx="8785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假设我们要把日志内容，单独放到一个文件里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logFile,err</a:t>
            </a:r>
            <a:r>
              <a:rPr lang="en-US" altLang="zh-CN" dirty="0"/>
              <a:t>:= </a:t>
            </a:r>
            <a:r>
              <a:rPr lang="en-US" altLang="zh-CN" dirty="0" err="1"/>
              <a:t>os.OpenFile</a:t>
            </a:r>
            <a:r>
              <a:rPr lang="en-US" altLang="zh-CN" dirty="0"/>
              <a:t>("gin-log.log",os.O_CREATE|os.O_APPEND,666)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gin.DefaultWriter</a:t>
            </a:r>
            <a:r>
              <a:rPr lang="en-US" altLang="zh-CN" dirty="0"/>
              <a:t>=</a:t>
            </a:r>
            <a:r>
              <a:rPr lang="en-US" altLang="zh-CN" dirty="0" err="1"/>
              <a:t>io.MultiWriter</a:t>
            </a:r>
            <a:r>
              <a:rPr lang="en-US" altLang="zh-CN" dirty="0"/>
              <a:t>(</a:t>
            </a:r>
            <a:r>
              <a:rPr lang="en-US" altLang="zh-CN" dirty="0" err="1"/>
              <a:t>logFile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if err!=nil{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log.Fatal</a:t>
            </a:r>
            <a:r>
              <a:rPr lang="en-US" altLang="zh-CN" dirty="0"/>
              <a:t>("</a:t>
            </a:r>
            <a:r>
              <a:rPr lang="zh-CN" altLang="en-US" dirty="0"/>
              <a:t>日志文件创建失败</a:t>
            </a:r>
            <a:r>
              <a:rPr lang="en-US" altLang="zh-CN" dirty="0"/>
              <a:t>",err)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第二个问题：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632" y="1853512"/>
            <a:ext cx="11034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2400" dirty="0" smtClean="0"/>
              <a:t>关于</a:t>
            </a:r>
            <a:r>
              <a:rPr lang="en-US" altLang="zh-CN" sz="2400" dirty="0" smtClean="0"/>
              <a:t>status code </a:t>
            </a:r>
            <a:r>
              <a:rPr lang="zh-CN" altLang="en-US" sz="2400" dirty="0" smtClean="0"/>
              <a:t>的问题</a:t>
            </a:r>
            <a:endParaRPr lang="en-US" altLang="zh-CN" sz="2400" dirty="0" smtClean="0"/>
          </a:p>
          <a:p>
            <a:pPr marL="285750" indent="-285750">
              <a:buFont typeface="Wingdings" pitchFamily="2" charset="2"/>
              <a:buChar char="p"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3" y="2956869"/>
            <a:ext cx="60388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0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83</Words>
  <Application>Microsoft Office PowerPoint</Application>
  <PresentationFormat>自定义</PresentationFormat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关于日志</vt:lpstr>
      <vt:lpstr>我们做下设置</vt:lpstr>
      <vt:lpstr>第二个问题：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1159</cp:revision>
  <dcterms:created xsi:type="dcterms:W3CDTF">2016-05-22T15:40:23Z</dcterms:created>
  <dcterms:modified xsi:type="dcterms:W3CDTF">2019-11-18T07:58:32Z</dcterms:modified>
</cp:coreProperties>
</file>