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1"/>
  </p:notesMasterIdLst>
  <p:sldIdLst>
    <p:sldId id="314" r:id="rId3"/>
    <p:sldId id="297" r:id="rId4"/>
    <p:sldId id="315" r:id="rId5"/>
    <p:sldId id="316" r:id="rId6"/>
    <p:sldId id="317" r:id="rId7"/>
    <p:sldId id="318" r:id="rId8"/>
    <p:sldId id="31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第一章：纯数据库篇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把程序和</a:t>
            </a:r>
            <a:r>
              <a:rPr lang="en-US" altLang="zh-CN" sz="3600" dirty="0" err="1" smtClean="0"/>
              <a:t>mysql</a:t>
            </a:r>
            <a:r>
              <a:rPr lang="zh-CN" altLang="en-US" sz="3600" dirty="0" smtClean="0"/>
              <a:t>部署到</a:t>
            </a:r>
            <a:r>
              <a:rPr lang="en-US" altLang="zh-CN" sz="3600" dirty="0" smtClean="0"/>
              <a:t>Linux(</a:t>
            </a:r>
            <a:r>
              <a:rPr lang="en-US" altLang="zh-CN" sz="3600" dirty="0" err="1" smtClean="0"/>
              <a:t>docker</a:t>
            </a:r>
            <a:r>
              <a:rPr lang="en-US" altLang="zh-CN" sz="3600" dirty="0" smtClean="0"/>
              <a:t>)</a:t>
            </a:r>
            <a:r>
              <a:rPr lang="zh-CN" altLang="en-US" sz="3600" dirty="0" smtClean="0"/>
              <a:t>中、测试运行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</a:t>
            </a:r>
            <a:r>
              <a:rPr lang="en-US" altLang="zh-CN" dirty="0" err="1" smtClean="0"/>
              <a:t>mysql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9773" y="1537855"/>
            <a:ext cx="106719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首先来到官方镜像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/>
              <a:t>https://hub.docker.com/_/mysql/</a:t>
            </a:r>
          </a:p>
          <a:p>
            <a:endParaRPr lang="en-US" altLang="zh-CN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3200" dirty="0"/>
              <a:t>拉取镜像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 err="1"/>
              <a:t>docker</a:t>
            </a:r>
            <a:r>
              <a:rPr lang="en-US" altLang="zh-CN" sz="3200" dirty="0"/>
              <a:t> pull </a:t>
            </a:r>
            <a:r>
              <a:rPr lang="en-US" altLang="zh-CN" sz="3200" dirty="0" smtClean="0"/>
              <a:t>mysql:5.7  </a:t>
            </a:r>
          </a:p>
          <a:p>
            <a:r>
              <a:rPr lang="en-US" altLang="zh-CN" sz="3200" dirty="0" smtClean="0"/>
              <a:t>(</a:t>
            </a:r>
            <a:r>
              <a:rPr lang="zh-CN" altLang="en-US" sz="3200" dirty="0" smtClean="0"/>
              <a:t>注意，现在我们课程使用的是</a:t>
            </a:r>
            <a:r>
              <a:rPr lang="en-US" altLang="zh-CN" sz="3200" dirty="0" smtClean="0"/>
              <a:t>5.7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5.7</a:t>
            </a:r>
            <a:r>
              <a:rPr lang="zh-CN" altLang="en-US" sz="3200" dirty="0" smtClean="0"/>
              <a:t>、</a:t>
            </a:r>
            <a:r>
              <a:rPr lang="en-US" altLang="zh-CN" sz="3200" dirty="0" smtClean="0"/>
              <a:t>5.7)</a:t>
            </a:r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908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准备一个最基本的配置文件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173892"/>
            <a:ext cx="90080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[client]</a:t>
            </a:r>
          </a:p>
          <a:p>
            <a:r>
              <a:rPr lang="en-US" altLang="zh-CN" sz="2000" dirty="0" smtClean="0"/>
              <a:t>default-character-set=utf8mb4</a:t>
            </a:r>
          </a:p>
          <a:p>
            <a:r>
              <a:rPr lang="en-US" altLang="zh-CN" sz="2000" dirty="0" smtClean="0"/>
              <a:t>[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 smtClean="0"/>
              <a:t> default-character-set=utf8mb4</a:t>
            </a:r>
            <a:endParaRPr lang="en-US" altLang="zh-CN" sz="2000" dirty="0"/>
          </a:p>
          <a:p>
            <a:r>
              <a:rPr lang="en-US" altLang="zh-CN" sz="2000" dirty="0" smtClean="0"/>
              <a:t> </a:t>
            </a:r>
            <a:endParaRPr lang="en-US" altLang="zh-CN" sz="2000" dirty="0"/>
          </a:p>
          <a:p>
            <a:r>
              <a:rPr lang="en-US" altLang="zh-CN" sz="2000" dirty="0"/>
              <a:t>[</a:t>
            </a:r>
            <a:r>
              <a:rPr lang="en-US" altLang="zh-CN" sz="2000" dirty="0" err="1"/>
              <a:t>mysqld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datadir</a:t>
            </a:r>
            <a:r>
              <a:rPr lang="en-US" altLang="zh-CN" sz="2000" dirty="0" smtClean="0">
                <a:solidFill>
                  <a:srgbClr val="FF0000"/>
                </a:solidFill>
              </a:rPr>
              <a:t>=/data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character-set-server </a:t>
            </a:r>
            <a:r>
              <a:rPr lang="en-US" altLang="zh-CN" sz="2000" dirty="0"/>
              <a:t>= utf8mb4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collation-server </a:t>
            </a:r>
            <a:r>
              <a:rPr lang="en-US" altLang="zh-CN" sz="2000" dirty="0"/>
              <a:t>= utf8mb4_unicode_ci 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init_connect</a:t>
            </a:r>
            <a:r>
              <a:rPr lang="en-US" altLang="zh-CN" sz="2000" dirty="0"/>
              <a:t>='SET NAMES utf8mb4'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default-storage-engine=INNODB</a:t>
            </a:r>
            <a:endParaRPr lang="en-US" altLang="zh-CN" sz="2000" dirty="0"/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  <a:p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35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900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我的目录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/home/</a:t>
            </a:r>
            <a:r>
              <a:rPr lang="en-US" altLang="zh-CN" sz="2000" dirty="0" err="1" smtClean="0"/>
              <a:t>shenyi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-----</a:t>
            </a:r>
            <a:r>
              <a:rPr lang="en-US" altLang="zh-CN" sz="2000" dirty="0" err="1" smtClean="0"/>
              <a:t>mysql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---data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---</a:t>
            </a:r>
            <a:r>
              <a:rPr lang="en-US" altLang="zh-CN" sz="2000" dirty="0" err="1" smtClean="0"/>
              <a:t>conf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--</a:t>
            </a:r>
            <a:r>
              <a:rPr lang="en-US" altLang="zh-CN" sz="2000" dirty="0" err="1" smtClean="0"/>
              <a:t>my.cnf</a:t>
            </a:r>
            <a:r>
              <a:rPr lang="en-US" altLang="zh-CN" sz="2000" dirty="0" smtClean="0"/>
              <a:t>  (</a:t>
            </a:r>
            <a:r>
              <a:rPr lang="zh-CN" altLang="en-US" sz="2000" dirty="0" smtClean="0"/>
              <a:t>配置文件放在这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2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启动容器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111457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docker</a:t>
            </a:r>
            <a:r>
              <a:rPr lang="en-US" altLang="zh-CN" sz="2800" dirty="0"/>
              <a:t> run --name </a:t>
            </a:r>
            <a:r>
              <a:rPr lang="en-US" altLang="zh-CN" sz="2800" dirty="0" err="1" smtClean="0"/>
              <a:t>mysql</a:t>
            </a:r>
            <a:r>
              <a:rPr lang="en-US" altLang="zh-CN" sz="2800" dirty="0" smtClean="0"/>
              <a:t> -d   \</a:t>
            </a:r>
            <a:endParaRPr lang="en-US" altLang="zh-CN" sz="2800" dirty="0"/>
          </a:p>
          <a:p>
            <a:r>
              <a:rPr lang="en-US" altLang="zh-CN" sz="2800" dirty="0" smtClean="0"/>
              <a:t>-</a:t>
            </a:r>
            <a:r>
              <a:rPr lang="en-US" altLang="zh-CN" sz="2800" dirty="0"/>
              <a:t>p 3306:3306 </a:t>
            </a:r>
            <a:r>
              <a:rPr lang="en-US" altLang="zh-CN" sz="2800" dirty="0" smtClean="0"/>
              <a:t> \</a:t>
            </a:r>
          </a:p>
          <a:p>
            <a:r>
              <a:rPr lang="en-US" altLang="zh-CN" sz="2800" dirty="0" smtClean="0"/>
              <a:t>-v /home/</a:t>
            </a:r>
            <a:r>
              <a:rPr lang="en-US" altLang="zh-CN" sz="2800" dirty="0" err="1" smtClean="0"/>
              <a:t>shenyi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mysql</a:t>
            </a:r>
            <a:r>
              <a:rPr lang="en-US" altLang="zh-CN" sz="2800" dirty="0" smtClean="0"/>
              <a:t>/data:/data \</a:t>
            </a:r>
          </a:p>
          <a:p>
            <a:r>
              <a:rPr lang="en-US" altLang="zh-CN" sz="2800" dirty="0" smtClean="0"/>
              <a:t>-v  /home/</a:t>
            </a:r>
            <a:r>
              <a:rPr lang="en-US" altLang="zh-CN" sz="2800" dirty="0" err="1" smtClean="0"/>
              <a:t>shenyi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mysql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conf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my.cnf</a:t>
            </a:r>
            <a:r>
              <a:rPr lang="en-US" altLang="zh-CN" sz="2800" dirty="0" smtClean="0"/>
              <a:t>:/</a:t>
            </a:r>
            <a:r>
              <a:rPr lang="en-US" altLang="zh-CN" sz="2800" dirty="0" err="1" smtClean="0"/>
              <a:t>etc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mysql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my.cnf</a:t>
            </a:r>
            <a:r>
              <a:rPr lang="en-US" altLang="zh-CN" sz="2800" dirty="0" smtClean="0"/>
              <a:t>  \</a:t>
            </a:r>
            <a:endParaRPr lang="en-US" altLang="zh-CN" sz="2800" dirty="0"/>
          </a:p>
          <a:p>
            <a:r>
              <a:rPr lang="en-US" altLang="zh-CN" sz="2800" dirty="0" smtClean="0"/>
              <a:t>-</a:t>
            </a:r>
            <a:r>
              <a:rPr lang="en-US" altLang="zh-CN" sz="2800" dirty="0"/>
              <a:t>e MYSQL_ROOT_PASSWORD=123456  </a:t>
            </a:r>
            <a:r>
              <a:rPr lang="en-US" altLang="zh-CN" sz="2800" dirty="0" smtClean="0"/>
              <a:t> \</a:t>
            </a:r>
          </a:p>
          <a:p>
            <a:r>
              <a:rPr lang="en-US" altLang="zh-CN" sz="2800" dirty="0" smtClean="0"/>
              <a:t>mysql:5.7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sudo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iptables</a:t>
            </a:r>
            <a:r>
              <a:rPr lang="en-US" altLang="zh-CN" sz="2800" dirty="0" smtClean="0"/>
              <a:t> -I INPUT -p </a:t>
            </a:r>
            <a:r>
              <a:rPr lang="en-US" altLang="zh-CN" sz="2800" dirty="0" err="1" smtClean="0"/>
              <a:t>tcp</a:t>
            </a:r>
            <a:r>
              <a:rPr lang="en-US" altLang="zh-CN" sz="2800" dirty="0" smtClean="0"/>
              <a:t> --</a:t>
            </a:r>
            <a:r>
              <a:rPr lang="en-US" altLang="zh-CN" sz="2800" dirty="0" err="1" smtClean="0"/>
              <a:t>dport</a:t>
            </a:r>
            <a:r>
              <a:rPr lang="en-US" altLang="zh-CN" sz="2800" dirty="0" smtClean="0"/>
              <a:t> 3306 -j ACCEPT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至此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容器 就算创建好了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834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golang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9008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容器都不用创建。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我们直接 交叉编译后 传到虚拟机就可以了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虚拟机上我创建一个文件夹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/home/</a:t>
            </a:r>
            <a:r>
              <a:rPr lang="en-US" altLang="zh-CN" sz="2000" dirty="0" err="1" smtClean="0"/>
              <a:t>shenyi</a:t>
            </a:r>
            <a:r>
              <a:rPr lang="en-US" altLang="zh-CN" sz="2000" dirty="0" smtClean="0"/>
              <a:t>/web </a:t>
            </a:r>
          </a:p>
          <a:p>
            <a:endParaRPr lang="en-US" altLang="zh-CN" sz="2000" dirty="0"/>
          </a:p>
          <a:p>
            <a:r>
              <a:rPr lang="zh-CN" altLang="en-US" sz="2000" dirty="0" smtClean="0"/>
              <a:t>然后配置</a:t>
            </a:r>
            <a:r>
              <a:rPr lang="en-US" altLang="zh-CN" sz="2000" dirty="0" err="1" smtClean="0"/>
              <a:t>goland</a:t>
            </a:r>
            <a:r>
              <a:rPr lang="zh-CN" altLang="en-US" sz="2000" dirty="0" smtClean="0"/>
              <a:t>和服务器  </a:t>
            </a:r>
            <a:r>
              <a:rPr lang="en-US" altLang="zh-CN" sz="2000" dirty="0" err="1" smtClean="0"/>
              <a:t>ssh</a:t>
            </a:r>
            <a:r>
              <a:rPr lang="zh-CN" altLang="en-US" sz="2000" dirty="0" smtClean="0"/>
              <a:t>同步（具体看视频操作）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802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995" y="1841156"/>
            <a:ext cx="9008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 GOOS=</a:t>
            </a:r>
            <a:r>
              <a:rPr lang="en-US" altLang="zh-CN" sz="2000" dirty="0" err="1"/>
              <a:t>linux</a:t>
            </a:r>
            <a:endParaRPr lang="en-US" altLang="zh-CN" sz="2000" dirty="0"/>
          </a:p>
          <a:p>
            <a:r>
              <a:rPr lang="en-US" altLang="zh-CN" sz="2000" dirty="0"/>
              <a:t>set GOARCH=amd64</a:t>
            </a:r>
          </a:p>
          <a:p>
            <a:r>
              <a:rPr lang="en-US" altLang="zh-CN" sz="2000" dirty="0"/>
              <a:t>go build -o </a:t>
            </a:r>
            <a:r>
              <a:rPr lang="en-US" altLang="zh-CN" sz="2000" dirty="0" smtClean="0"/>
              <a:t>build/gin </a:t>
            </a:r>
            <a:r>
              <a:rPr lang="en-US" altLang="zh-CN" sz="2000" dirty="0" err="1"/>
              <a:t>main.go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64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606976586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244</Words>
  <Application>Microsoft Office PowerPoint</Application>
  <PresentationFormat>自定义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3_Office 主题​​</vt:lpstr>
      <vt:lpstr> </vt:lpstr>
      <vt:lpstr>部署mysql</vt:lpstr>
      <vt:lpstr>准备一个最基本的配置文件</vt:lpstr>
      <vt:lpstr>目录</vt:lpstr>
      <vt:lpstr>启动容器</vt:lpstr>
      <vt:lpstr>关于golang</vt:lpstr>
      <vt:lpstr>编译</vt:lpstr>
      <vt:lpstr>欢迎加入我们的QQ群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1195</cp:revision>
  <dcterms:created xsi:type="dcterms:W3CDTF">2016-05-22T15:40:23Z</dcterms:created>
  <dcterms:modified xsi:type="dcterms:W3CDTF">2019-11-22T17:13:42Z</dcterms:modified>
</cp:coreProperties>
</file>