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297" r:id="rId4"/>
    <p:sldId id="315" r:id="rId5"/>
    <p:sldId id="316" r:id="rId6"/>
    <p:sldId id="317" r:id="rId7"/>
    <p:sldId id="318" r:id="rId8"/>
    <p:sldId id="31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9.130:8080/v1/prods?size=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使用配置文件、第一次本地压测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ab</a:t>
            </a:r>
            <a:r>
              <a:rPr lang="en-US" altLang="zh-CN" sz="3600" dirty="0" smtClean="0"/>
              <a:t>):</a:t>
            </a:r>
            <a:r>
              <a:rPr lang="zh-CN" altLang="en-US" sz="3600" dirty="0" smtClean="0"/>
              <a:t>最基本的参数调整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ini</a:t>
            </a:r>
            <a:r>
              <a:rPr lang="zh-CN" altLang="en-US" dirty="0" smtClean="0"/>
              <a:t>配置文件第三方库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go get github.com/go-</a:t>
            </a:r>
            <a:r>
              <a:rPr lang="en-US" altLang="zh-CN" sz="3200" dirty="0" err="1" smtClean="0"/>
              <a:t>ini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ini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其余部分看视频说明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（之前在基础课程里讲到过，不再赘述）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开始压测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173892"/>
            <a:ext cx="90080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请</a:t>
            </a:r>
            <a:r>
              <a:rPr lang="zh-CN" altLang="en-US" sz="2000" dirty="0" smtClean="0"/>
              <a:t>暂时屏蔽数据库操作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ab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-n </a:t>
            </a:r>
            <a:r>
              <a:rPr lang="en-US" altLang="zh-CN" sz="2000" dirty="0" smtClean="0"/>
              <a:t>100 </a:t>
            </a:r>
            <a:r>
              <a:rPr lang="en-US" altLang="zh-CN" sz="2000" dirty="0"/>
              <a:t>-c </a:t>
            </a:r>
            <a:r>
              <a:rPr lang="en-US" altLang="zh-CN" sz="2000" dirty="0" smtClean="0"/>
              <a:t>50 -k 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192.168.29.130:8080/v1/prods?size=10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一点问题都没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接下来 加大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/>
              <a:t>ab</a:t>
            </a:r>
            <a:r>
              <a:rPr lang="en-US" altLang="zh-CN" sz="2000" dirty="0"/>
              <a:t>  -n </a:t>
            </a:r>
            <a:r>
              <a:rPr lang="en-US" altLang="zh-CN" sz="2000" dirty="0" smtClean="0"/>
              <a:t>1000 -c 500  -k </a:t>
            </a:r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://192.168.29.130:8080/v1/prods?size=10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不出意外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27" y="1699441"/>
            <a:ext cx="6351587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2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基本方法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11145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800" dirty="0" err="1" smtClean="0"/>
              <a:t>ulimit</a:t>
            </a:r>
            <a:r>
              <a:rPr lang="en-US" altLang="zh-CN" sz="2800" dirty="0" smtClean="0"/>
              <a:t> -n</a:t>
            </a:r>
            <a:endParaRPr lang="en-US" altLang="zh-CN" sz="2800" dirty="0"/>
          </a:p>
          <a:p>
            <a:r>
              <a:rPr lang="en-US" altLang="zh-CN" sz="2800" dirty="0" smtClean="0"/>
              <a:t>  </a:t>
            </a:r>
          </a:p>
          <a:p>
            <a:r>
              <a:rPr lang="zh-CN" altLang="en-US" sz="2800" dirty="0" smtClean="0"/>
              <a:t>查看指定进程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的句柄数</a:t>
            </a:r>
            <a:endParaRPr lang="en-US" altLang="zh-CN" sz="2800" dirty="0"/>
          </a:p>
          <a:p>
            <a:r>
              <a:rPr lang="en-US" altLang="zh-CN" sz="2800" dirty="0" err="1" smtClean="0"/>
              <a:t>lsof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-p 108115 |</a:t>
            </a:r>
            <a:r>
              <a:rPr lang="en-US" altLang="zh-CN" sz="2800" dirty="0" err="1"/>
              <a:t>wc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-l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ulimit</a:t>
            </a:r>
            <a:r>
              <a:rPr lang="zh-CN" altLang="en-US" sz="2800" dirty="0"/>
              <a:t>：显示（或设置）用户可以使用的资源的</a:t>
            </a:r>
            <a:r>
              <a:rPr lang="zh-CN" altLang="en-US" sz="2800" dirty="0" smtClean="0"/>
              <a:t>限制。 分为</a:t>
            </a:r>
            <a:r>
              <a:rPr lang="zh-CN" altLang="en-US" sz="2800" dirty="0"/>
              <a:t>软</a:t>
            </a:r>
            <a:r>
              <a:rPr lang="zh-CN" altLang="en-US" sz="2800" dirty="0" smtClean="0"/>
              <a:t>限制和</a:t>
            </a:r>
            <a:r>
              <a:rPr lang="zh-CN" altLang="en-US" sz="2800" dirty="0"/>
              <a:t>硬</a:t>
            </a:r>
            <a:r>
              <a:rPr lang="zh-CN" altLang="en-US" sz="2800" dirty="0" smtClean="0"/>
              <a:t>限制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834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适当增加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90080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临时设置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pt-BR" altLang="zh-CN" sz="2000" dirty="0"/>
              <a:t>sudo sh -c "ulimit -n 100000 &amp;&amp; exec su $</a:t>
            </a:r>
            <a:r>
              <a:rPr lang="pt-BR" altLang="zh-CN" sz="2000" dirty="0" smtClean="0"/>
              <a:t>LOGNAME"</a:t>
            </a:r>
          </a:p>
          <a:p>
            <a:endParaRPr lang="pt-BR" altLang="zh-CN" sz="2000" dirty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永久修改</a:t>
            </a:r>
            <a:endParaRPr lang="en-US" altLang="zh-CN" sz="2000" dirty="0" smtClean="0"/>
          </a:p>
          <a:p>
            <a:r>
              <a:rPr lang="zh-CN" altLang="en-US" sz="2000" dirty="0"/>
              <a:t>编辑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vi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/security/</a:t>
            </a:r>
            <a:r>
              <a:rPr lang="en-US" altLang="zh-CN" sz="2000" dirty="0" err="1"/>
              <a:t>limits.conf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</a:p>
          <a:p>
            <a:endParaRPr lang="zh-CN" altLang="en-US" sz="2000" dirty="0"/>
          </a:p>
          <a:p>
            <a:r>
              <a:rPr lang="zh-CN" altLang="en-US" sz="2000" dirty="0"/>
              <a:t>用户名   </a:t>
            </a:r>
            <a:r>
              <a:rPr lang="en-US" altLang="zh-CN" sz="2000" dirty="0" smtClean="0"/>
              <a:t>soft </a:t>
            </a:r>
            <a:r>
              <a:rPr lang="en-US" altLang="zh-CN" sz="2000" dirty="0" err="1" smtClean="0"/>
              <a:t>nofile</a:t>
            </a:r>
            <a:r>
              <a:rPr lang="en-US" altLang="zh-CN" sz="2000" dirty="0" smtClean="0"/>
              <a:t> </a:t>
            </a:r>
            <a:r>
              <a:rPr lang="pt-BR" altLang="zh-CN" sz="2000" dirty="0" smtClean="0"/>
              <a:t>100000</a:t>
            </a:r>
          </a:p>
          <a:p>
            <a:r>
              <a:rPr lang="zh-CN" altLang="en-US" sz="2000" dirty="0" smtClean="0"/>
              <a:t>用户名   </a:t>
            </a:r>
            <a:r>
              <a:rPr lang="en-US" altLang="zh-CN" sz="2000" dirty="0" smtClean="0"/>
              <a:t>hard </a:t>
            </a:r>
            <a:r>
              <a:rPr lang="en-US" altLang="zh-CN" sz="2000" dirty="0" err="1" smtClean="0"/>
              <a:t>nofile</a:t>
            </a:r>
            <a:r>
              <a:rPr lang="en-US" altLang="zh-CN" sz="2000" dirty="0" smtClean="0"/>
              <a:t> </a:t>
            </a:r>
            <a:r>
              <a:rPr lang="pt-BR" altLang="zh-CN" sz="2000" dirty="0"/>
              <a:t>100000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重新登录下终端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用户名</a:t>
            </a:r>
            <a:r>
              <a:rPr lang="zh-CN" altLang="en-US" sz="2000" dirty="0"/>
              <a:t>为 *  的时候表示所有的用户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02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9008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GOOS=</a:t>
            </a:r>
            <a:r>
              <a:rPr lang="en-US" altLang="zh-CN" sz="2000" dirty="0" err="1"/>
              <a:t>linux</a:t>
            </a:r>
            <a:endParaRPr lang="en-US" altLang="zh-CN" sz="2000" dirty="0"/>
          </a:p>
          <a:p>
            <a:r>
              <a:rPr lang="en-US" altLang="zh-CN" sz="2000" dirty="0"/>
              <a:t>set GOARCH=amd64</a:t>
            </a:r>
          </a:p>
          <a:p>
            <a:r>
              <a:rPr lang="en-US" altLang="zh-CN" sz="2000" dirty="0"/>
              <a:t>go build -o </a:t>
            </a:r>
            <a:r>
              <a:rPr lang="en-US" altLang="zh-CN" sz="2000" dirty="0" smtClean="0"/>
              <a:t>build/gin </a:t>
            </a:r>
            <a:r>
              <a:rPr lang="en-US" altLang="zh-CN" sz="2000" dirty="0" err="1"/>
              <a:t>main.go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64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208</Words>
  <Application>Microsoft Office PowerPoint</Application>
  <PresentationFormat>自定义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使用ini配置文件第三方库</vt:lpstr>
      <vt:lpstr>开始压测</vt:lpstr>
      <vt:lpstr>不出意外</vt:lpstr>
      <vt:lpstr>基本方法</vt:lpstr>
      <vt:lpstr>适当增加</vt:lpstr>
      <vt:lpstr>编译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1226</cp:revision>
  <dcterms:created xsi:type="dcterms:W3CDTF">2016-05-22T15:40:23Z</dcterms:created>
  <dcterms:modified xsi:type="dcterms:W3CDTF">2019-11-25T17:19:24Z</dcterms:modified>
</cp:coreProperties>
</file>