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0"/>
  </p:notesMasterIdLst>
  <p:sldIdLst>
    <p:sldId id="314" r:id="rId3"/>
    <p:sldId id="297" r:id="rId4"/>
    <p:sldId id="315" r:id="rId5"/>
    <p:sldId id="320" r:id="rId6"/>
    <p:sldId id="321" r:id="rId7"/>
    <p:sldId id="317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第一章：纯数据库篇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开启</a:t>
            </a:r>
            <a:r>
              <a:rPr lang="en-US" altLang="zh-CN" sz="3600" dirty="0" err="1" smtClean="0"/>
              <a:t>mysql</a:t>
            </a:r>
            <a:r>
              <a:rPr lang="zh-CN" altLang="en-US" sz="3600" dirty="0" smtClean="0"/>
              <a:t>日志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docker</a:t>
            </a:r>
            <a:r>
              <a:rPr lang="en-US" altLang="zh-CN" sz="3600" dirty="0" smtClean="0"/>
              <a:t>)</a:t>
            </a:r>
            <a:r>
              <a:rPr lang="zh-CN" altLang="en-US" sz="3600" dirty="0" smtClean="0"/>
              <a:t>、初步设置连接池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最早的时候我们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配置是这样的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16" y="1612298"/>
            <a:ext cx="6916437" cy="3892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8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此时我们加入日志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2994" y="1173892"/>
            <a:ext cx="90080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mysqld</a:t>
            </a:r>
            <a:r>
              <a:rPr lang="en-US" altLang="zh-CN" sz="2000" dirty="0" smtClean="0"/>
              <a:t>]</a:t>
            </a:r>
          </a:p>
          <a:p>
            <a:r>
              <a:rPr lang="en-US" altLang="zh-CN" sz="2000" dirty="0" smtClean="0"/>
              <a:t>log-error=/</a:t>
            </a:r>
            <a:r>
              <a:rPr lang="en-US" altLang="zh-CN" sz="2000" dirty="0" err="1" smtClean="0"/>
              <a:t>mylog</a:t>
            </a:r>
            <a:r>
              <a:rPr lang="en-US" altLang="zh-CN" sz="2000" dirty="0" smtClean="0"/>
              <a:t>/error.log</a:t>
            </a:r>
            <a:endParaRPr lang="en-US" altLang="zh-CN" sz="2000" dirty="0"/>
          </a:p>
          <a:p>
            <a:r>
              <a:rPr lang="en-US" altLang="zh-CN" sz="2000" dirty="0" err="1" smtClean="0"/>
              <a:t>slow_query_log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on</a:t>
            </a:r>
            <a:endParaRPr lang="en-US" altLang="zh-CN" sz="2000" dirty="0"/>
          </a:p>
          <a:p>
            <a:r>
              <a:rPr lang="en-US" altLang="zh-CN" sz="2000" dirty="0" err="1" smtClean="0"/>
              <a:t>long_query_time</a:t>
            </a:r>
            <a:r>
              <a:rPr lang="en-US" altLang="zh-CN" sz="2000" dirty="0" smtClean="0"/>
              <a:t>=2</a:t>
            </a:r>
          </a:p>
          <a:p>
            <a:r>
              <a:rPr lang="en-US" altLang="zh-CN" sz="2000" dirty="0" smtClean="0"/>
              <a:t>slow-query-log-file =/</a:t>
            </a:r>
            <a:r>
              <a:rPr lang="en-US" altLang="zh-CN" sz="2000" dirty="0" err="1" smtClean="0"/>
              <a:t>mylog</a:t>
            </a:r>
            <a:r>
              <a:rPr lang="en-US" altLang="zh-CN" sz="2000" dirty="0" smtClean="0"/>
              <a:t>/slow.log</a:t>
            </a:r>
          </a:p>
          <a:p>
            <a:r>
              <a:rPr lang="en-US" altLang="zh-CN" sz="2000" dirty="0" smtClean="0"/>
              <a:t> </a:t>
            </a:r>
          </a:p>
          <a:p>
            <a:r>
              <a:rPr lang="en-US" altLang="zh-CN" sz="2000" dirty="0" smtClean="0"/>
              <a:t>5.7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/>
              <a:t>错误日志： </a:t>
            </a:r>
            <a:r>
              <a:rPr lang="en-US" altLang="zh-CN" sz="2000" dirty="0" smtClean="0"/>
              <a:t>log-error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zh-CN" altLang="en-US" sz="2000" dirty="0"/>
              <a:t>慢查询日志</a:t>
            </a:r>
            <a:r>
              <a:rPr lang="en-US" altLang="zh-CN" sz="2000" dirty="0"/>
              <a:t>: </a:t>
            </a:r>
            <a:r>
              <a:rPr lang="en-US" altLang="zh-CN" sz="2000" dirty="0" smtClean="0"/>
              <a:t>log-slow-queries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注意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为了查看效果 我们重新创建容器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735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2994" y="1408671"/>
            <a:ext cx="90080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先停掉并删掉容器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stop </a:t>
            </a:r>
            <a:r>
              <a:rPr lang="en-US" altLang="zh-CN" sz="2000" dirty="0" err="1" smtClean="0"/>
              <a:t>mysql</a:t>
            </a:r>
            <a:r>
              <a:rPr lang="en-US" altLang="zh-CN" sz="2000" dirty="0" smtClean="0"/>
              <a:t> &amp;&amp; </a:t>
            </a: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rm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mysql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使用如下命令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err="1"/>
              <a:t>docker</a:t>
            </a:r>
            <a:r>
              <a:rPr lang="en-US" altLang="zh-CN" sz="2000" dirty="0"/>
              <a:t> run --name </a:t>
            </a:r>
            <a:r>
              <a:rPr lang="en-US" altLang="zh-CN" sz="2000" dirty="0" err="1"/>
              <a:t>mysql</a:t>
            </a:r>
            <a:r>
              <a:rPr lang="en-US" altLang="zh-CN" sz="2000" dirty="0"/>
              <a:t> -d   \</a:t>
            </a:r>
          </a:p>
          <a:p>
            <a:r>
              <a:rPr lang="en-US" altLang="zh-CN" sz="2000" dirty="0"/>
              <a:t>-p 3306:3306  \</a:t>
            </a:r>
          </a:p>
          <a:p>
            <a:r>
              <a:rPr lang="en-US" altLang="zh-CN" sz="2000" dirty="0"/>
              <a:t>-v /home/</a:t>
            </a:r>
            <a:r>
              <a:rPr lang="en-US" altLang="zh-CN" sz="2000" dirty="0" err="1"/>
              <a:t>shenyi</a:t>
            </a:r>
            <a:r>
              <a:rPr lang="en-US" altLang="zh-CN" sz="2000" dirty="0"/>
              <a:t>/</a:t>
            </a:r>
            <a:r>
              <a:rPr lang="en-US" altLang="zh-CN" sz="2000" dirty="0" err="1"/>
              <a:t>mysql</a:t>
            </a:r>
            <a:r>
              <a:rPr lang="en-US" altLang="zh-CN" sz="2000" dirty="0"/>
              <a:t>/data:/data \</a:t>
            </a:r>
          </a:p>
          <a:p>
            <a:r>
              <a:rPr lang="en-US" altLang="zh-CN" sz="2000" dirty="0"/>
              <a:t>-v  /home/</a:t>
            </a:r>
            <a:r>
              <a:rPr lang="en-US" altLang="zh-CN" sz="2000" dirty="0" err="1"/>
              <a:t>shenyi</a:t>
            </a:r>
            <a:r>
              <a:rPr lang="en-US" altLang="zh-CN" sz="2000" dirty="0"/>
              <a:t>/</a:t>
            </a:r>
            <a:r>
              <a:rPr lang="en-US" altLang="zh-CN" sz="2000" dirty="0" err="1"/>
              <a:t>mysql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conf</a:t>
            </a:r>
            <a:r>
              <a:rPr lang="en-US" altLang="zh-CN" sz="2000" dirty="0"/>
              <a:t>/</a:t>
            </a:r>
            <a:r>
              <a:rPr lang="en-US" altLang="zh-CN" sz="2000" dirty="0" err="1"/>
              <a:t>my.cnf</a:t>
            </a:r>
            <a:r>
              <a:rPr lang="en-US" altLang="zh-CN" sz="2000" dirty="0"/>
              <a:t>:/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mysql</a:t>
            </a:r>
            <a:r>
              <a:rPr lang="en-US" altLang="zh-CN" sz="2000" dirty="0"/>
              <a:t>/</a:t>
            </a:r>
            <a:r>
              <a:rPr lang="en-US" altLang="zh-CN" sz="2000" dirty="0" err="1"/>
              <a:t>my.cnf</a:t>
            </a:r>
            <a:r>
              <a:rPr lang="en-US" altLang="zh-CN" sz="2000" dirty="0"/>
              <a:t>  </a:t>
            </a:r>
            <a:r>
              <a:rPr lang="en-US" altLang="zh-CN" sz="2000" dirty="0" smtClean="0"/>
              <a:t>\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-</a:t>
            </a:r>
            <a:r>
              <a:rPr lang="en-US" altLang="zh-CN" sz="2000" dirty="0">
                <a:solidFill>
                  <a:srgbClr val="FF0000"/>
                </a:solidFill>
              </a:rPr>
              <a:t>v  /</a:t>
            </a:r>
            <a:r>
              <a:rPr lang="en-US" altLang="zh-CN" sz="2000" dirty="0" smtClean="0">
                <a:solidFill>
                  <a:srgbClr val="FF0000"/>
                </a:solidFill>
              </a:rPr>
              <a:t>home/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shenyi</a:t>
            </a:r>
            <a:r>
              <a:rPr lang="en-US" altLang="zh-CN" sz="2000" dirty="0" smtClean="0">
                <a:solidFill>
                  <a:srgbClr val="FF0000"/>
                </a:solidFill>
              </a:rPr>
              <a:t>/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mysql</a:t>
            </a:r>
            <a:r>
              <a:rPr lang="en-US" altLang="zh-CN" sz="2000" dirty="0" smtClean="0">
                <a:solidFill>
                  <a:srgbClr val="FF0000"/>
                </a:solidFill>
              </a:rPr>
              <a:t>/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mylog</a:t>
            </a:r>
            <a:r>
              <a:rPr lang="en-US" altLang="zh-CN" sz="2000" dirty="0" smtClean="0">
                <a:solidFill>
                  <a:srgbClr val="FF0000"/>
                </a:solidFill>
              </a:rPr>
              <a:t>:/</a:t>
            </a:r>
            <a:r>
              <a:rPr lang="en-US" altLang="zh-CN" sz="2000" dirty="0" err="1" smtClean="0"/>
              <a:t>mylog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rgbClr val="FF0000"/>
                </a:solidFill>
              </a:rPr>
              <a:t>\</a:t>
            </a:r>
          </a:p>
          <a:p>
            <a:r>
              <a:rPr lang="en-US" altLang="zh-CN" sz="2000" dirty="0" smtClean="0"/>
              <a:t>-e MYSQL_ROOT_PASSWORD=123456   </a:t>
            </a:r>
            <a:r>
              <a:rPr lang="en-US" altLang="zh-CN" sz="2000" dirty="0"/>
              <a:t>\</a:t>
            </a:r>
          </a:p>
          <a:p>
            <a:r>
              <a:rPr lang="en-US" altLang="zh-CN" sz="2000" dirty="0"/>
              <a:t>mysql:5.7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7684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这里有个权限问题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2994" y="1173892"/>
            <a:ext cx="90080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</a:t>
            </a:r>
            <a:endParaRPr lang="en-US" altLang="zh-CN" sz="2000" dirty="0"/>
          </a:p>
          <a:p>
            <a:r>
              <a:rPr lang="zh-CN" altLang="en-US" sz="2000" dirty="0" smtClean="0"/>
              <a:t>首先这样运行</a:t>
            </a:r>
            <a:endParaRPr lang="en-US" altLang="zh-CN" sz="2000" dirty="0" smtClean="0"/>
          </a:p>
          <a:p>
            <a:r>
              <a:rPr lang="en-US" altLang="zh-CN" sz="2000" dirty="0" err="1"/>
              <a:t>docker</a:t>
            </a:r>
            <a:r>
              <a:rPr lang="en-US" altLang="zh-CN" sz="2000" dirty="0"/>
              <a:t> run </a:t>
            </a:r>
            <a:r>
              <a:rPr lang="en-US" altLang="zh-CN" sz="2000" dirty="0" smtClean="0"/>
              <a:t>-it </a:t>
            </a:r>
            <a:r>
              <a:rPr lang="en-US" altLang="zh-CN" sz="2000" dirty="0"/>
              <a:t>--</a:t>
            </a:r>
            <a:r>
              <a:rPr lang="en-US" altLang="zh-CN" sz="2000" dirty="0" err="1"/>
              <a:t>rm</a:t>
            </a:r>
            <a:r>
              <a:rPr lang="en-US" altLang="zh-CN" sz="2000" dirty="0"/>
              <a:t> --</a:t>
            </a:r>
            <a:r>
              <a:rPr lang="en-US" altLang="zh-CN" sz="2000" dirty="0" err="1"/>
              <a:t>entrypoint</a:t>
            </a:r>
            <a:r>
              <a:rPr lang="en-US" altLang="zh-CN" sz="2000" dirty="0"/>
              <a:t>="/bin/bash" </a:t>
            </a:r>
            <a:r>
              <a:rPr lang="en-US" altLang="zh-CN" sz="2000" dirty="0" smtClean="0"/>
              <a:t>mysql:5.7 -c </a:t>
            </a:r>
            <a:r>
              <a:rPr lang="en-US" altLang="zh-CN" sz="2000" dirty="0"/>
              <a:t>"cat /</a:t>
            </a:r>
            <a:r>
              <a:rPr lang="en-US" altLang="zh-CN" sz="2000" dirty="0" err="1" smtClean="0"/>
              <a:t>etc</a:t>
            </a:r>
            <a:r>
              <a:rPr lang="en-US" altLang="zh-CN" sz="2000" dirty="0" smtClean="0"/>
              <a:t>/group "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因为容器默认使用的是</a:t>
            </a:r>
            <a:r>
              <a:rPr lang="en-US" altLang="zh-CN" sz="2000" dirty="0" err="1" smtClean="0"/>
              <a:t>mysql</a:t>
            </a:r>
            <a:r>
              <a:rPr lang="zh-CN" altLang="en-US" sz="2000" dirty="0" smtClean="0"/>
              <a:t>用户。 因此我们需要把映射的文件夹修改</a:t>
            </a:r>
            <a:r>
              <a:rPr lang="en-US" altLang="zh-CN" sz="2000" dirty="0" smtClean="0"/>
              <a:t>owner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具体请看视频操作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启动好后 可以用 </a:t>
            </a:r>
            <a:r>
              <a:rPr lang="en-US" altLang="zh-CN" sz="2000" dirty="0"/>
              <a:t>show variables like 'log%';</a:t>
            </a:r>
          </a:p>
          <a:p>
            <a:r>
              <a:rPr lang="zh-CN" altLang="en-US" sz="2000" dirty="0" smtClean="0"/>
              <a:t>查看基本请看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309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连接池的设置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2995" y="1841156"/>
            <a:ext cx="111457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目前 我设置为 </a:t>
            </a:r>
            <a:r>
              <a:rPr lang="zh-CN" altLang="en-US" sz="2800" dirty="0" smtClean="0"/>
              <a:t>最大</a:t>
            </a:r>
            <a:r>
              <a:rPr lang="zh-CN" altLang="en-US" sz="2800" dirty="0"/>
              <a:t>连接</a:t>
            </a:r>
            <a:r>
              <a:rPr lang="zh-CN" altLang="en-US" sz="2800" dirty="0" smtClean="0"/>
              <a:t>数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，空闲</a:t>
            </a:r>
            <a:r>
              <a:rPr lang="en-US" altLang="zh-CN" sz="2800" dirty="0" smtClean="0"/>
              <a:t>5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在并发</a:t>
            </a:r>
            <a:r>
              <a:rPr lang="en-US" altLang="zh-CN" sz="2800" dirty="0" smtClean="0"/>
              <a:t>1500  </a:t>
            </a:r>
            <a:r>
              <a:rPr lang="zh-CN" altLang="en-US" sz="2800" dirty="0" smtClean="0"/>
              <a:t>连接数</a:t>
            </a:r>
            <a:r>
              <a:rPr lang="en-US" altLang="zh-CN" sz="2800" dirty="0" smtClean="0"/>
              <a:t>3000 </a:t>
            </a:r>
            <a:r>
              <a:rPr lang="zh-CN" altLang="en-US" sz="2800" dirty="0" smtClean="0"/>
              <a:t>情况下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轻松过（暂时不要加大，后面再说）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8349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10456</TotalTime>
  <Words>222</Words>
  <Application>Microsoft Office PowerPoint</Application>
  <PresentationFormat>自定义</PresentationFormat>
  <Paragraphs>60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3_Office 主题​​</vt:lpstr>
      <vt:lpstr> </vt:lpstr>
      <vt:lpstr>最早的时候我们mysql配置是这样的</vt:lpstr>
      <vt:lpstr>此时我们加入日志</vt:lpstr>
      <vt:lpstr>过程</vt:lpstr>
      <vt:lpstr>这里有个权限问题</vt:lpstr>
      <vt:lpstr>连接池的设置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1263</cp:revision>
  <dcterms:created xsi:type="dcterms:W3CDTF">2016-05-22T15:40:23Z</dcterms:created>
  <dcterms:modified xsi:type="dcterms:W3CDTF">2019-11-25T07:28:55Z</dcterms:modified>
</cp:coreProperties>
</file>