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7"/>
  </p:notesMasterIdLst>
  <p:sldIdLst>
    <p:sldId id="314" r:id="rId3"/>
    <p:sldId id="315" r:id="rId4"/>
    <p:sldId id="320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（补充课时）</a:t>
            </a:r>
            <a:r>
              <a:rPr lang="en-US" altLang="zh-CN" sz="3600" dirty="0" smtClean="0"/>
              <a:t>MySQL5.7</a:t>
            </a:r>
            <a:r>
              <a:rPr lang="zh-CN" altLang="en-US" sz="3600" dirty="0" smtClean="0"/>
              <a:t>缓存的设置</a:t>
            </a:r>
            <a:r>
              <a:rPr lang="zh-CN" altLang="en-US" sz="3600" dirty="0" smtClean="0"/>
              <a:t>、提高查询效率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此时我们加入日志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205" y="1373947"/>
            <a:ext cx="90080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首先执行这句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 smtClean="0"/>
              <a:t>show </a:t>
            </a:r>
            <a:r>
              <a:rPr lang="en-US" altLang="zh-CN" sz="2000" dirty="0"/>
              <a:t>variables like '%</a:t>
            </a:r>
            <a:r>
              <a:rPr lang="en-US" altLang="zh-CN" sz="2000" dirty="0" err="1"/>
              <a:t>query_cache</a:t>
            </a:r>
            <a:r>
              <a:rPr lang="en-US" altLang="zh-CN" sz="2000" dirty="0"/>
              <a:t>%';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/>
              <a:t>query_cache_type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如果是</a:t>
            </a:r>
            <a:r>
              <a:rPr lang="en-US" altLang="zh-CN" sz="2000" dirty="0" smtClean="0"/>
              <a:t>OFF </a:t>
            </a:r>
            <a:r>
              <a:rPr lang="zh-CN" altLang="en-US" sz="2000" dirty="0" smtClean="0"/>
              <a:t>则代表  缓存是关闭的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对于缓存</a:t>
            </a:r>
            <a:endParaRPr lang="en-US" altLang="zh-CN" sz="2000" dirty="0" smtClean="0"/>
          </a:p>
          <a:p>
            <a:r>
              <a:rPr lang="zh-CN" altLang="en-US" sz="2000" dirty="0" smtClean="0"/>
              <a:t>    查询时会</a:t>
            </a:r>
            <a:r>
              <a:rPr lang="zh-CN" altLang="en-US" sz="2000" dirty="0"/>
              <a:t>将其结果放到</a:t>
            </a:r>
            <a:r>
              <a:rPr lang="en-US" altLang="zh-CN" sz="2000" dirty="0"/>
              <a:t>QC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， 下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次如果</a:t>
            </a:r>
            <a:r>
              <a:rPr lang="en-US" altLang="zh-CN" sz="2000" dirty="0" smtClean="0"/>
              <a:t>SELECT</a:t>
            </a:r>
            <a:r>
              <a:rPr lang="zh-CN" altLang="en-US" sz="2000" dirty="0"/>
              <a:t>一样</a:t>
            </a:r>
            <a:r>
              <a:rPr lang="zh-CN" altLang="en-US" sz="2000" dirty="0" smtClean="0"/>
              <a:t>，则直接从</a:t>
            </a:r>
            <a:r>
              <a:rPr lang="en-US" altLang="zh-CN" sz="2000" dirty="0" smtClean="0"/>
              <a:t>QC</a:t>
            </a:r>
            <a:r>
              <a:rPr lang="zh-CN" altLang="en-US" sz="2000" dirty="0" smtClean="0"/>
              <a:t>中获取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/>
              <a:t>但是</a:t>
            </a:r>
            <a:r>
              <a:rPr lang="en-US" altLang="zh-CN" sz="2000" dirty="0" smtClean="0"/>
              <a:t>:</a:t>
            </a:r>
          </a:p>
          <a:p>
            <a:r>
              <a:rPr lang="en-US" altLang="zh-CN" sz="2000" dirty="0"/>
              <a:t>  </a:t>
            </a:r>
            <a:r>
              <a:rPr lang="zh-CN" altLang="en-US" sz="2000" dirty="0" smtClean="0"/>
              <a:t>如对表执行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INSERT, UPDATE, DELETE, TRUNCATE, ALTER TABLE, DROP </a:t>
            </a:r>
            <a:r>
              <a:rPr lang="en-US" altLang="zh-CN" sz="2000" dirty="0" smtClean="0"/>
              <a:t>TABLE</a:t>
            </a:r>
            <a:r>
              <a:rPr lang="zh-CN" altLang="en-US" sz="2000" dirty="0" smtClean="0"/>
              <a:t>时。缓存会失效（被删掉）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因此如果你的表经常需要抽插数据，那么反而不需要设置缓存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这个功能在</a:t>
            </a:r>
            <a:r>
              <a:rPr lang="en-US" altLang="zh-CN" sz="2000" dirty="0" smtClean="0"/>
              <a:t>8.0</a:t>
            </a:r>
            <a:r>
              <a:rPr lang="zh-CN" altLang="en-US" sz="2000" dirty="0" smtClean="0"/>
              <a:t>后被砍掉了。但是在</a:t>
            </a:r>
            <a:r>
              <a:rPr lang="en-US" altLang="zh-CN" sz="2000" dirty="0" smtClean="0"/>
              <a:t>5.7 </a:t>
            </a:r>
            <a:r>
              <a:rPr lang="zh-CN" altLang="en-US" sz="2000" dirty="0" smtClean="0"/>
              <a:t>中我们适当了解下即可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设置方式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4" y="1408671"/>
            <a:ext cx="9008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在配置文件中加入：</a:t>
            </a:r>
            <a:endParaRPr lang="en-US" altLang="zh-CN" sz="2000" dirty="0" smtClean="0"/>
          </a:p>
          <a:p>
            <a:r>
              <a:rPr lang="en-US" altLang="zh-CN" sz="2000" dirty="0" err="1"/>
              <a:t>query_cache_size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32M</a:t>
            </a:r>
            <a:endParaRPr lang="en-US" altLang="zh-CN" sz="2000" dirty="0"/>
          </a:p>
          <a:p>
            <a:r>
              <a:rPr lang="en-US" altLang="zh-CN" sz="2000" dirty="0" err="1"/>
              <a:t>query_cache_type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 (</a:t>
            </a:r>
            <a:r>
              <a:rPr lang="zh-CN" altLang="en-US" sz="2000" dirty="0" smtClean="0"/>
              <a:t>重启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容器和</a:t>
            </a:r>
            <a:r>
              <a:rPr lang="en-US" altLang="zh-CN" sz="2000" dirty="0" smtClean="0"/>
              <a:t>gin</a:t>
            </a:r>
            <a:r>
              <a:rPr lang="zh-CN" altLang="en-US" sz="2000" dirty="0" smtClean="0"/>
              <a:t>程序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可以使用这条命令 来查看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SHOW STATUS LIKE '</a:t>
            </a:r>
            <a:r>
              <a:rPr lang="en-US" altLang="zh-CN" sz="2000" dirty="0" err="1"/>
              <a:t>qcache</a:t>
            </a:r>
            <a:r>
              <a:rPr lang="en-US" altLang="zh-CN" sz="2000" dirty="0"/>
              <a:t>%';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76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10494</TotalTime>
  <Words>189</Words>
  <Application>Microsoft Office PowerPoint</Application>
  <PresentationFormat>自定义</PresentationFormat>
  <Paragraphs>37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3_Office 主题​​</vt:lpstr>
      <vt:lpstr> </vt:lpstr>
      <vt:lpstr>此时我们加入日志</vt:lpstr>
      <vt:lpstr>设置方式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1278</cp:revision>
  <dcterms:created xsi:type="dcterms:W3CDTF">2016-05-22T15:40:23Z</dcterms:created>
  <dcterms:modified xsi:type="dcterms:W3CDTF">2019-11-25T16:39:13Z</dcterms:modified>
</cp:coreProperties>
</file>