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20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akyll/he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使用新工具代替</a:t>
            </a:r>
            <a:r>
              <a:rPr lang="zh-CN" altLang="en-US" sz="3600" dirty="0" smtClean="0"/>
              <a:t>传统</a:t>
            </a:r>
            <a:r>
              <a:rPr lang="en-US" altLang="zh-CN" sz="3600" dirty="0" err="1" smtClean="0"/>
              <a:t>ab</a:t>
            </a:r>
            <a:r>
              <a:rPr lang="zh-CN" altLang="en-US" sz="3600" dirty="0" smtClean="0"/>
              <a:t>压测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今天我们介绍个新的压测工具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205" y="1373947"/>
            <a:ext cx="9008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github.com/rakyll/hey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" y="2141960"/>
            <a:ext cx="63341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" y="3054822"/>
            <a:ext cx="662781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410" y="4905632"/>
            <a:ext cx="909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 </a:t>
            </a:r>
            <a:r>
              <a:rPr lang="zh-CN" altLang="en-US" dirty="0" smtClean="0"/>
              <a:t>写的。速度很屌。解决了传统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占用过多端口导致压测失败</a:t>
            </a:r>
            <a:r>
              <a:rPr lang="en-US" altLang="zh-CN" dirty="0" smtClean="0"/>
              <a:t>(</a:t>
            </a:r>
            <a:r>
              <a:rPr lang="zh-CN" altLang="en-US" dirty="0" smtClean="0"/>
              <a:t>超时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设置方式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4" y="1408671"/>
            <a:ext cx="90080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在配置文件中加入：</a:t>
            </a:r>
            <a:endParaRPr lang="en-US" altLang="zh-CN" sz="2000" dirty="0" smtClean="0"/>
          </a:p>
          <a:p>
            <a:r>
              <a:rPr lang="en-US" altLang="zh-CN" sz="2000" dirty="0" err="1"/>
              <a:t>query_cache_size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32M</a:t>
            </a:r>
            <a:endParaRPr lang="en-US" altLang="zh-CN" sz="2000" dirty="0"/>
          </a:p>
          <a:p>
            <a:r>
              <a:rPr lang="en-US" altLang="zh-CN" sz="2000" dirty="0" err="1"/>
              <a:t>query_cache_type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1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(</a:t>
            </a:r>
            <a:r>
              <a:rPr lang="zh-CN" altLang="en-US" sz="2000" dirty="0" smtClean="0"/>
              <a:t>重启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容器和</a:t>
            </a:r>
            <a:r>
              <a:rPr lang="en-US" altLang="zh-CN" sz="2000" dirty="0" smtClean="0"/>
              <a:t>gin</a:t>
            </a:r>
            <a:r>
              <a:rPr lang="zh-CN" altLang="en-US" sz="2000" dirty="0" smtClean="0"/>
              <a:t>程序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可以使用这条命令 来查看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SHOW STATUS LIKE '</a:t>
            </a:r>
            <a:r>
              <a:rPr lang="en-US" altLang="zh-CN" sz="2000" dirty="0" err="1"/>
              <a:t>qcache</a:t>
            </a:r>
            <a:r>
              <a:rPr lang="en-US" altLang="zh-CN" sz="2000" dirty="0"/>
              <a:t>%';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10507</TotalTime>
  <Words>102</Words>
  <Application>Microsoft Office PowerPoint</Application>
  <PresentationFormat>自定义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今天我们介绍个新的压测工具</vt:lpstr>
      <vt:lpstr>设置方式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1282</cp:revision>
  <dcterms:created xsi:type="dcterms:W3CDTF">2016-05-22T15:40:23Z</dcterms:created>
  <dcterms:modified xsi:type="dcterms:W3CDTF">2019-12-02T16:37:35Z</dcterms:modified>
</cp:coreProperties>
</file>