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14" r:id="rId3"/>
    <p:sldId id="315" r:id="rId4"/>
    <p:sldId id="320" r:id="rId5"/>
    <p:sldId id="321" r:id="rId6"/>
    <p:sldId id="322" r:id="rId7"/>
    <p:sldId id="32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rm.io/docs/cre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增加一</a:t>
            </a:r>
            <a:r>
              <a:rPr lang="zh-CN" altLang="en-US" sz="3600" dirty="0" smtClean="0"/>
              <a:t>个</a:t>
            </a:r>
            <a:r>
              <a:rPr lang="en-US" altLang="zh-CN" sz="3600" dirty="0" smtClean="0"/>
              <a:t>API:</a:t>
            </a:r>
            <a:r>
              <a:rPr lang="zh-CN" altLang="en-US" sz="3600" dirty="0" smtClean="0"/>
              <a:t>商品元数据表、记录点击量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访问商品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707" y="1618734"/>
            <a:ext cx="9094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我们已经做好了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/v1/prods/123 </a:t>
            </a:r>
          </a:p>
          <a:p>
            <a:endParaRPr lang="en-US" altLang="zh-CN" dirty="0"/>
          </a:p>
          <a:p>
            <a:r>
              <a:rPr lang="zh-CN" altLang="en-US" dirty="0" smtClean="0"/>
              <a:t>即可访问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实际上，我们可能还需要记录</a:t>
            </a:r>
            <a:r>
              <a:rPr lang="en-US" altLang="zh-CN" dirty="0" smtClean="0"/>
              <a:t>prods</a:t>
            </a:r>
            <a:r>
              <a:rPr lang="zh-CN" altLang="en-US" dirty="0" smtClean="0"/>
              <a:t>的 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信息。如点击量、收藏数、点赞数等等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商品元数据表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930" y="3929449"/>
            <a:ext cx="9008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meta_id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主键、自增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meta_key</a:t>
            </a:r>
            <a:r>
              <a:rPr lang="en-US" altLang="zh-CN" sz="2000" dirty="0" smtClean="0"/>
              <a:t> : </a:t>
            </a:r>
            <a:r>
              <a:rPr lang="zh-CN" altLang="en-US" sz="2000" dirty="0" smtClean="0"/>
              <a:t>键 。譬如</a:t>
            </a:r>
            <a:r>
              <a:rPr lang="en-US" altLang="zh-CN" sz="2000" dirty="0" smtClean="0"/>
              <a:t>click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fav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meta_value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值。可以是字符串 也可以是数字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item_id</a:t>
            </a:r>
            <a:r>
              <a:rPr lang="en-US" altLang="zh-CN" sz="2000" dirty="0" smtClean="0"/>
              <a:t> :</a:t>
            </a:r>
            <a:r>
              <a:rPr lang="zh-CN" altLang="en-US" sz="2000" dirty="0"/>
              <a:t>对应</a:t>
            </a:r>
            <a:r>
              <a:rPr lang="zh-CN" altLang="en-US" sz="2000" dirty="0" smtClean="0"/>
              <a:t>的商品</a:t>
            </a:r>
            <a:r>
              <a:rPr lang="en-US" altLang="zh-CN" sz="2000" dirty="0" smtClean="0"/>
              <a:t>ID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0" y="1617835"/>
            <a:ext cx="11455516" cy="231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创建实体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 err="1"/>
              <a:t>BookMetas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MetaId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`</a:t>
            </a:r>
            <a:r>
              <a:rPr lang="en-US" altLang="zh-CN" dirty="0" err="1"/>
              <a:t>gorm</a:t>
            </a:r>
            <a:r>
              <a:rPr lang="en-US" altLang="zh-CN" dirty="0"/>
              <a:t>:"</a:t>
            </a:r>
            <a:r>
              <a:rPr lang="en-US" altLang="zh-CN" dirty="0" err="1"/>
              <a:t>column:meta_id;AUTO_INCREMENT;PRIMARY_KEY</a:t>
            </a:r>
            <a:r>
              <a:rPr lang="en-US" altLang="zh-CN" dirty="0"/>
              <a:t>"`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MetaKey</a:t>
            </a:r>
            <a:r>
              <a:rPr lang="en-US" altLang="zh-CN" dirty="0"/>
              <a:t> string `</a:t>
            </a:r>
            <a:r>
              <a:rPr lang="en-US" altLang="zh-CN" dirty="0" err="1"/>
              <a:t>gorm</a:t>
            </a:r>
            <a:r>
              <a:rPr lang="en-US" altLang="zh-CN" dirty="0"/>
              <a:t>:"</a:t>
            </a:r>
            <a:r>
              <a:rPr lang="en-US" altLang="zh-CN" dirty="0" err="1"/>
              <a:t>column:meta_key;type:varchar</a:t>
            </a:r>
            <a:r>
              <a:rPr lang="en-US" altLang="zh-CN" dirty="0"/>
              <a:t>(200)"`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MetaValue</a:t>
            </a:r>
            <a:r>
              <a:rPr lang="en-US" altLang="zh-CN" dirty="0"/>
              <a:t> string `</a:t>
            </a:r>
            <a:r>
              <a:rPr lang="en-US" altLang="zh-CN" dirty="0" err="1"/>
              <a:t>gorm</a:t>
            </a:r>
            <a:r>
              <a:rPr lang="en-US" altLang="zh-CN" dirty="0"/>
              <a:t>:"</a:t>
            </a:r>
            <a:r>
              <a:rPr lang="en-US" altLang="zh-CN" dirty="0" err="1"/>
              <a:t>column:meta_value;type:text</a:t>
            </a:r>
            <a:r>
              <a:rPr lang="en-US" altLang="zh-CN" dirty="0"/>
              <a:t>"`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ItemId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/>
              <a:t>`</a:t>
            </a:r>
            <a:r>
              <a:rPr lang="en-US" altLang="zh-CN" dirty="0" err="1"/>
              <a:t>gorm</a:t>
            </a:r>
            <a:r>
              <a:rPr lang="en-US" altLang="zh-CN" dirty="0"/>
              <a:t>:"</a:t>
            </a:r>
            <a:r>
              <a:rPr lang="en-US" altLang="zh-CN" dirty="0" err="1"/>
              <a:t>column:item_id;type:int</a:t>
            </a:r>
            <a:r>
              <a:rPr lang="en-US" altLang="zh-CN" dirty="0"/>
              <a:t>"`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0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两个辅助函数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NewBookMeta</a:t>
            </a:r>
            <a:r>
              <a:rPr lang="en-US" altLang="zh-CN" dirty="0"/>
              <a:t>(key </a:t>
            </a:r>
            <a:r>
              <a:rPr lang="en-US" altLang="zh-CN" dirty="0" err="1"/>
              <a:t>string,value</a:t>
            </a:r>
            <a:r>
              <a:rPr lang="en-US" altLang="zh-CN" dirty="0"/>
              <a:t> </a:t>
            </a:r>
            <a:r>
              <a:rPr lang="en-US" altLang="zh-CN" dirty="0" err="1"/>
              <a:t>string,itemid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 *</a:t>
            </a:r>
            <a:r>
              <a:rPr lang="en-US" altLang="zh-CN" dirty="0" err="1"/>
              <a:t>BookMetas</a:t>
            </a:r>
            <a:r>
              <a:rPr lang="en-US" altLang="zh-CN" dirty="0"/>
              <a:t>  {</a:t>
            </a:r>
          </a:p>
          <a:p>
            <a:r>
              <a:rPr lang="en-US" altLang="zh-CN" dirty="0"/>
              <a:t>	return &amp;</a:t>
            </a:r>
            <a:r>
              <a:rPr lang="en-US" altLang="zh-CN" dirty="0" err="1"/>
              <a:t>BookMetas</a:t>
            </a:r>
            <a:r>
              <a:rPr lang="en-US" altLang="zh-CN" dirty="0"/>
              <a:t>{</a:t>
            </a:r>
            <a:r>
              <a:rPr lang="en-US" altLang="zh-CN" dirty="0" err="1"/>
              <a:t>MetaKey:key,MetaValue:value,ItemId:itemid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(this *</a:t>
            </a:r>
            <a:r>
              <a:rPr lang="en-US" altLang="zh-CN" dirty="0" err="1"/>
              <a:t>BookMetas</a:t>
            </a:r>
            <a:r>
              <a:rPr lang="en-US" altLang="zh-CN" dirty="0"/>
              <a:t>) Save() error {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AppInit.GetDB</a:t>
            </a:r>
            <a:r>
              <a:rPr lang="en-US" altLang="zh-CN" dirty="0"/>
              <a:t>().Create(this).Error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这样写对吗？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明显是不对的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7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正确写法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err:= </a:t>
            </a:r>
            <a:r>
              <a:rPr lang="en-US" altLang="zh-CN" dirty="0" err="1"/>
              <a:t>AppInit.GetDB</a:t>
            </a:r>
            <a:r>
              <a:rPr lang="en-US" altLang="zh-CN" dirty="0"/>
              <a:t>().Set("</a:t>
            </a:r>
            <a:r>
              <a:rPr lang="en-US" altLang="zh-CN" dirty="0" err="1"/>
              <a:t>gorm:insert_option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	"ON DUPLICATE KEY UPDATE </a:t>
            </a:r>
            <a:r>
              <a:rPr lang="en-US" altLang="zh-CN" dirty="0" err="1"/>
              <a:t>meta_value</a:t>
            </a:r>
            <a:r>
              <a:rPr lang="en-US" altLang="zh-CN" dirty="0"/>
              <a:t>=meta_value+1").Create(this).</a:t>
            </a:r>
            <a:r>
              <a:rPr lang="en-US" altLang="zh-CN" dirty="0" smtClean="0"/>
              <a:t>Error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//insert into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 on DUP.....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参考文档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http://gorm.io/docs/create.html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0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10817</TotalTime>
  <Words>137</Words>
  <Application>Microsoft Office PowerPoint</Application>
  <PresentationFormat>自定义</PresentationFormat>
  <Paragraphs>49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</vt:lpstr>
      <vt:lpstr>访问商品</vt:lpstr>
      <vt:lpstr>商品元数据表</vt:lpstr>
      <vt:lpstr>创建实体</vt:lpstr>
      <vt:lpstr>两个辅助函数</vt:lpstr>
      <vt:lpstr>正确写法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1305</cp:revision>
  <dcterms:created xsi:type="dcterms:W3CDTF">2016-05-22T15:40:23Z</dcterms:created>
  <dcterms:modified xsi:type="dcterms:W3CDTF">2019-12-02T09:16:12Z</dcterms:modified>
</cp:coreProperties>
</file>