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15" r:id="rId4"/>
    <p:sldId id="321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代码扩展：</a:t>
            </a:r>
            <a:r>
              <a:rPr lang="zh-CN" altLang="en-US" sz="3600" dirty="0" smtClean="0"/>
              <a:t>显示商品详细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时，同时显示</a:t>
            </a:r>
            <a:r>
              <a:rPr lang="en-US" altLang="zh-CN" sz="3600" dirty="0" smtClean="0"/>
              <a:t>meta</a:t>
            </a:r>
            <a:r>
              <a:rPr lang="zh-CN" altLang="en-US" sz="3600" dirty="0" smtClean="0"/>
              <a:t>信息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</a:t>
            </a:r>
            <a:endParaRPr 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452815" y="1210963"/>
            <a:ext cx="1556951" cy="149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商品表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825945" y="918518"/>
            <a:ext cx="1556951" cy="149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元数据表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83211" y="4040660"/>
            <a:ext cx="1297459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gin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682314" y="2706131"/>
            <a:ext cx="1272745" cy="1334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782962" y="2261286"/>
            <a:ext cx="2042983" cy="177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9383" y="3038729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7339" y="2655322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103341" y="5263978"/>
            <a:ext cx="457200" cy="902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60541" y="5345669"/>
            <a:ext cx="15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第四步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9139880" y="2839988"/>
            <a:ext cx="1556951" cy="1495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元数据表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474941" y="3830595"/>
            <a:ext cx="2471351" cy="840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76766" y="3965824"/>
            <a:ext cx="156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取元数据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5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再增加一步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988" y="1841156"/>
            <a:ext cx="950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返回 商品的元数据信息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接下来看视频的修改手法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10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10848</TotalTime>
  <Words>78</Words>
  <Application>Microsoft Office PowerPoint</Application>
  <PresentationFormat>自定义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上节课</vt:lpstr>
      <vt:lpstr>再增加一步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1315</cp:revision>
  <dcterms:created xsi:type="dcterms:W3CDTF">2016-05-22T15:40:23Z</dcterms:created>
  <dcterms:modified xsi:type="dcterms:W3CDTF">2019-12-02T10:11:55Z</dcterms:modified>
</cp:coreProperties>
</file>