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ngin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nginx+gin+mysql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的</a:t>
            </a:r>
            <a:r>
              <a:rPr lang="en-US" altLang="zh-CN" sz="3600" dirty="0" err="1" smtClean="0"/>
              <a:t>docker</a:t>
            </a:r>
            <a:r>
              <a:rPr lang="zh-CN" altLang="en-US" sz="3600" dirty="0" smtClean="0"/>
              <a:t>环境部署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一下部署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316096" y="963827"/>
            <a:ext cx="1396313" cy="11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algn="ctr"/>
            <a:r>
              <a:rPr lang="zh-CN" altLang="en-US" dirty="0"/>
              <a:t>容器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616779" y="3649361"/>
            <a:ext cx="1396313" cy="11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</a:t>
            </a:r>
            <a:r>
              <a:rPr lang="zh-CN" altLang="en-US" dirty="0" smtClean="0"/>
              <a:t>容器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361038" y="3459891"/>
            <a:ext cx="156930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algn="ctr"/>
            <a:r>
              <a:rPr lang="zh-CN" altLang="en-US" dirty="0"/>
              <a:t>容器</a:t>
            </a:r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4930347" y="3947983"/>
            <a:ext cx="3558745" cy="2759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014253" y="2113005"/>
            <a:ext cx="92677" cy="1346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容器需要啥？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其实只要个 </a:t>
            </a:r>
            <a:r>
              <a:rPr lang="en-US" altLang="zh-CN" dirty="0" smtClean="0"/>
              <a:t>alpine</a:t>
            </a:r>
            <a:r>
              <a:rPr lang="zh-CN" altLang="en-US" dirty="0" smtClean="0"/>
              <a:t>容器就行了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pull alpine </a:t>
            </a:r>
          </a:p>
          <a:p>
            <a:endParaRPr lang="en-US" altLang="zh-CN" dirty="0"/>
          </a:p>
          <a:p>
            <a:r>
              <a:rPr lang="zh-CN" altLang="en-US" dirty="0" smtClean="0"/>
              <a:t>这样就把镜像下载下来了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32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容器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注意这里面 我们不需要  映射端口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run --name </a:t>
            </a:r>
            <a:r>
              <a:rPr lang="en-US" altLang="zh-CN" sz="3200" dirty="0" err="1" smtClean="0"/>
              <a:t>goserver</a:t>
            </a:r>
            <a:r>
              <a:rPr lang="en-US" altLang="zh-CN" sz="3200" dirty="0" smtClean="0"/>
              <a:t>  -d \</a:t>
            </a:r>
          </a:p>
          <a:p>
            <a:r>
              <a:rPr lang="en-US" altLang="zh-CN" sz="3200" dirty="0" smtClean="0"/>
              <a:t>-</a:t>
            </a:r>
            <a:r>
              <a:rPr lang="en-US" altLang="zh-CN" sz="3200" dirty="0"/>
              <a:t>v /</a:t>
            </a:r>
            <a:r>
              <a:rPr lang="en-US" altLang="zh-CN" sz="3200" dirty="0" smtClean="0"/>
              <a:t>home/</a:t>
            </a:r>
            <a:r>
              <a:rPr lang="en-US" altLang="zh-CN" sz="3200" dirty="0" err="1" smtClean="0"/>
              <a:t>shenyi</a:t>
            </a:r>
            <a:r>
              <a:rPr lang="en-US" altLang="zh-CN" sz="3200" dirty="0" smtClean="0"/>
              <a:t>/web:/server  \</a:t>
            </a:r>
          </a:p>
          <a:p>
            <a:r>
              <a:rPr lang="en-US" altLang="zh-CN" sz="3200" dirty="0" smtClean="0"/>
              <a:t>-w /server \</a:t>
            </a:r>
          </a:p>
          <a:p>
            <a:r>
              <a:rPr lang="en-US" altLang="zh-CN" sz="3200" dirty="0" smtClean="0"/>
              <a:t>alpine ./gin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 </a:t>
            </a:r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05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接下来我们需要一个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镜像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988" y="1841156"/>
            <a:ext cx="9502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2"/>
              </a:rPr>
              <a:t>https://hub.docker.com/_/</a:t>
            </a:r>
            <a:r>
              <a:rPr lang="en-US" altLang="zh-CN" sz="3200" dirty="0" smtClean="0">
                <a:hlinkClick r:id="rId2"/>
              </a:rPr>
              <a:t>nginx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docker</a:t>
            </a:r>
            <a:r>
              <a:rPr lang="en-US" altLang="zh-CN" sz="3200" dirty="0" smtClean="0"/>
              <a:t> pull  </a:t>
            </a:r>
            <a:r>
              <a:rPr lang="en-US" altLang="zh-CN" sz="3200" dirty="0" err="1" smtClean="0"/>
              <a:t>nginx:alpine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260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一个示例</a:t>
            </a:r>
            <a:r>
              <a:rPr lang="en-US" altLang="zh-CN" dirty="0" err="1" smtClean="0"/>
              <a:t>nginx</a:t>
            </a:r>
            <a:r>
              <a:rPr lang="zh-CN" altLang="en-US" dirty="0"/>
              <a:t>配置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10" y="889685"/>
            <a:ext cx="95023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 </a:t>
            </a:r>
            <a:r>
              <a:rPr lang="en-US" altLang="zh-CN" dirty="0" err="1"/>
              <a:t>nginx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worker_processes</a:t>
            </a:r>
            <a:r>
              <a:rPr lang="en-US" altLang="zh-CN" dirty="0"/>
              <a:t>  auto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error_log</a:t>
            </a:r>
            <a:r>
              <a:rPr lang="en-US" altLang="zh-CN" dirty="0"/>
              <a:t>  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nginx</a:t>
            </a:r>
            <a:r>
              <a:rPr lang="en-US" altLang="zh-CN" dirty="0"/>
              <a:t>/error.log warn;</a:t>
            </a:r>
          </a:p>
          <a:p>
            <a:r>
              <a:rPr lang="en-US" altLang="zh-CN" dirty="0" err="1"/>
              <a:t>pid</a:t>
            </a:r>
            <a:r>
              <a:rPr lang="en-US" altLang="zh-CN" dirty="0"/>
              <a:t>        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nginx.pid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events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worker_connections</a:t>
            </a:r>
            <a:r>
              <a:rPr lang="en-US" altLang="zh-CN" dirty="0"/>
              <a:t>  1024;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http {</a:t>
            </a:r>
          </a:p>
          <a:p>
            <a:r>
              <a:rPr lang="en-US" altLang="zh-CN" dirty="0"/>
              <a:t>    include      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mime.types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default_type</a:t>
            </a:r>
            <a:r>
              <a:rPr lang="en-US" altLang="zh-CN" dirty="0"/>
              <a:t>  application/octet-stream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keepalive_timeout</a:t>
            </a:r>
            <a:r>
              <a:rPr lang="en-US" altLang="zh-CN" dirty="0" smtClean="0"/>
              <a:t>  </a:t>
            </a:r>
            <a:r>
              <a:rPr lang="en-US" altLang="zh-CN" dirty="0"/>
              <a:t>65;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这个部分看下一页 </a:t>
            </a:r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0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接上一页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10" y="889685"/>
            <a:ext cx="95023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upstream </a:t>
            </a:r>
            <a:r>
              <a:rPr lang="en-US" altLang="zh-CN" sz="2400" dirty="0" smtClean="0"/>
              <a:t>gin 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server 10.3.69.3:8080; 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server{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/>
              <a:t>listen 80;</a:t>
            </a:r>
          </a:p>
          <a:p>
            <a:r>
              <a:rPr lang="en-US" altLang="zh-CN" sz="2400" dirty="0" smtClean="0"/>
              <a:t>    location </a:t>
            </a:r>
            <a:r>
              <a:rPr lang="en-US" altLang="zh-CN" sz="2400" dirty="0"/>
              <a:t>/ 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proxy_pass</a:t>
            </a:r>
            <a:r>
              <a:rPr lang="en-US" altLang="zh-CN" sz="2400" dirty="0"/>
              <a:t>  http</a:t>
            </a:r>
            <a:r>
              <a:rPr lang="en-US" altLang="zh-CN" sz="2400" dirty="0" smtClean="0"/>
              <a:t>://gin;</a:t>
            </a:r>
            <a:endParaRPr lang="en-US" altLang="zh-CN" sz="2400" dirty="0"/>
          </a:p>
          <a:p>
            <a:r>
              <a:rPr lang="en-US" altLang="zh-CN" sz="2400" dirty="0"/>
              <a:t>        #Proxy Settings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proxy_redirect</a:t>
            </a:r>
            <a:r>
              <a:rPr lang="en-US" altLang="zh-CN" sz="2400" dirty="0"/>
              <a:t>     off;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proxy_set_header</a:t>
            </a:r>
            <a:r>
              <a:rPr lang="en-US" altLang="zh-CN" sz="2400" dirty="0"/>
              <a:t>   Host             $host;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proxy_set_header</a:t>
            </a:r>
            <a:r>
              <a:rPr lang="en-US" altLang="zh-CN" sz="2400" dirty="0"/>
              <a:t>   X-Real-IP        $</a:t>
            </a:r>
            <a:r>
              <a:rPr lang="en-US" altLang="zh-CN" sz="2400" dirty="0" err="1"/>
              <a:t>remote_addr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proxy_set_header</a:t>
            </a:r>
            <a:r>
              <a:rPr lang="en-US" altLang="zh-CN" sz="2400" dirty="0"/>
              <a:t>   X-Forwarded-For  $</a:t>
            </a:r>
            <a:r>
              <a:rPr lang="en-US" altLang="zh-CN" sz="2400" dirty="0" err="1"/>
              <a:t>proxy_add_x_forwarded_for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0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容器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10" y="889685"/>
            <a:ext cx="95023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run -d --name </a:t>
            </a:r>
            <a:r>
              <a:rPr lang="en-US" altLang="zh-CN" sz="2400" dirty="0" err="1" smtClean="0"/>
              <a:t>ngx</a:t>
            </a:r>
            <a:r>
              <a:rPr lang="en-US" altLang="zh-CN" sz="2400" dirty="0" smtClean="0"/>
              <a:t>  \</a:t>
            </a:r>
          </a:p>
          <a:p>
            <a:r>
              <a:rPr lang="en-US" altLang="zh-CN" sz="2400" dirty="0" smtClean="0"/>
              <a:t>-v /home/</a:t>
            </a:r>
            <a:r>
              <a:rPr lang="en-US" altLang="zh-CN" sz="2400" dirty="0" err="1" smtClean="0"/>
              <a:t>shenyi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ngx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nginx.conf</a:t>
            </a:r>
            <a:r>
              <a:rPr lang="en-US" altLang="zh-CN" sz="2400" dirty="0"/>
              <a:t>:/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nginx.conf</a:t>
            </a:r>
            <a:r>
              <a:rPr lang="en-US" altLang="zh-CN" sz="2400" dirty="0" smtClean="0"/>
              <a:t> \</a:t>
            </a:r>
          </a:p>
          <a:p>
            <a:r>
              <a:rPr lang="en-US" altLang="zh-CN" sz="2400" dirty="0" smtClean="0"/>
              <a:t>-p 80:80  \</a:t>
            </a:r>
          </a:p>
          <a:p>
            <a:r>
              <a:rPr lang="en-US" altLang="zh-CN" sz="2400" dirty="0" err="1" smtClean="0"/>
              <a:t>nginx:alpine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79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11079</TotalTime>
  <Words>245</Words>
  <Application>Microsoft Office PowerPoint</Application>
  <PresentationFormat>自定义</PresentationFormat>
  <Paragraphs>82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说一下部署</vt:lpstr>
      <vt:lpstr>GO容器需要啥？</vt:lpstr>
      <vt:lpstr>启动go容器</vt:lpstr>
      <vt:lpstr>接下来我们需要一个nginx镜像</vt:lpstr>
      <vt:lpstr>一个示例nginx配置</vt:lpstr>
      <vt:lpstr>接上一页</vt:lpstr>
      <vt:lpstr>启动nginx容器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1339</cp:revision>
  <dcterms:created xsi:type="dcterms:W3CDTF">2016-05-22T15:40:23Z</dcterms:created>
  <dcterms:modified xsi:type="dcterms:W3CDTF">2019-12-02T15:32:55Z</dcterms:modified>
</cp:coreProperties>
</file>