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14" r:id="rId4"/>
    <p:sldId id="296" r:id="rId5"/>
    <p:sldId id="316" r:id="rId6"/>
    <p:sldId id="297" r:id="rId7"/>
    <p:sldId id="308" r:id="rId8"/>
    <p:sldId id="324" r:id="rId9"/>
    <p:sldId id="321" r:id="rId10"/>
    <p:sldId id="322" r:id="rId11"/>
    <p:sldId id="325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Mysql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实战之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统计优化基础篇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查询下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6" y="1601721"/>
            <a:ext cx="9008918" cy="1477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 select DATE_FORMAT(hire_date,'%Y') as count_year,count(*)  from employees</a:t>
            </a:r>
          </a:p>
          <a:p>
            <a:r>
              <a:rPr lang="en-US" altLang="zh-CN"/>
              <a:t>where DATE_FORMAT(hire_date,'%Y')='2000'</a:t>
            </a:r>
          </a:p>
          <a:p>
            <a:r>
              <a:rPr lang="en-US" altLang="zh-CN"/>
              <a:t>GROUP BY DATE_FORMAT(hire_date,'%Y') </a:t>
            </a:r>
          </a:p>
          <a:p>
            <a:r>
              <a:rPr lang="en-US" altLang="zh-CN"/>
              <a:t>union </a:t>
            </a:r>
          </a:p>
          <a:p>
            <a:r>
              <a:rPr lang="en-US" altLang="zh-CN"/>
              <a:t>select * from count_result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4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/>
              <a:t>开张</a:t>
            </a:r>
            <a:r>
              <a:rPr lang="zh-CN" altLang="en-US" sz="3600" smtClean="0"/>
              <a:t>课</a:t>
            </a:r>
            <a:r>
              <a:rPr lang="zh-CN" altLang="en-US" sz="3600" smtClean="0"/>
              <a:t>、纯</a:t>
            </a:r>
            <a:r>
              <a:rPr lang="en-US" altLang="zh-CN" sz="3600" smtClean="0"/>
              <a:t>SQL</a:t>
            </a:r>
            <a:r>
              <a:rPr lang="zh-CN" altLang="en-US" sz="3600" smtClean="0"/>
              <a:t>生成统计缓存提高统计性能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、了解</a:t>
            </a:r>
            <a:r>
              <a:rPr lang="en-US" altLang="zh-CN" smtClean="0"/>
              <a:t>mysql</a:t>
            </a:r>
            <a:r>
              <a:rPr lang="zh-CN" altLang="en-US" smtClean="0"/>
              <a:t>基本操作和安装，会基本的数据导入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、有</a:t>
            </a:r>
            <a:r>
              <a:rPr lang="en-US" altLang="zh-CN" smtClean="0"/>
              <a:t>PHP</a:t>
            </a:r>
            <a:r>
              <a:rPr lang="zh-CN" altLang="en-US" smtClean="0"/>
              <a:t>（或其他语言）等语言的基本代码能力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zh-CN" altLang="en-US" smtClean="0"/>
              <a:t>对 </a:t>
            </a:r>
            <a:r>
              <a:rPr lang="en-US" altLang="zh-CN" smtClean="0"/>
              <a:t>redis  </a:t>
            </a:r>
            <a:r>
              <a:rPr lang="zh-CN" altLang="en-US" smtClean="0"/>
              <a:t>等 </a:t>
            </a:r>
            <a:r>
              <a:rPr lang="zh-CN" altLang="en-US" smtClean="0"/>
              <a:t>有所基础了解，能自行搭建环境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、课后有</a:t>
            </a:r>
            <a:r>
              <a:rPr lang="zh-CN" altLang="en-US" smtClean="0"/>
              <a:t>主观能动性</a:t>
            </a:r>
            <a:r>
              <a:rPr lang="en-US" altLang="zh-CN" smtClean="0"/>
              <a:t>,</a:t>
            </a:r>
            <a:r>
              <a:rPr lang="zh-CN" altLang="en-US" smtClean="0">
                <a:solidFill>
                  <a:srgbClr val="FF0000"/>
                </a:solidFill>
              </a:rPr>
              <a:t>对课程中出现的新名词能够接受并学习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、能顺畅使用 百度或百度以外搜索引擎的同学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不抗拒课程使用其他语言进行演示部分功能</a:t>
            </a: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本课程环境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、演示环境</a:t>
            </a:r>
            <a:r>
              <a:rPr lang="en-US" altLang="zh-CN" smtClean="0"/>
              <a:t>windows 7+mysql5.7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、部分功能会在</a:t>
            </a:r>
            <a:r>
              <a:rPr lang="en-US" altLang="zh-CN" smtClean="0"/>
              <a:t>Linux</a:t>
            </a:r>
            <a:r>
              <a:rPr lang="zh-CN" altLang="en-US" smtClean="0"/>
              <a:t>中运行（结合</a:t>
            </a:r>
            <a:r>
              <a:rPr lang="en-US" altLang="zh-CN" smtClean="0"/>
              <a:t>docker 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169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测试数据集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3200" smtClean="0"/>
              <a:t>mysql </a:t>
            </a:r>
            <a:r>
              <a:rPr lang="zh-CN" altLang="en-US" sz="3200" smtClean="0"/>
              <a:t>有自带的数据集，如果实在找不到 请前往</a:t>
            </a:r>
            <a:endParaRPr lang="en-US" altLang="zh-CN" sz="3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/>
          </a:p>
          <a:p>
            <a:r>
              <a:rPr lang="en-US" sz="3200"/>
              <a:t>https</a:t>
            </a:r>
            <a:r>
              <a:rPr lang="en-US" sz="3200"/>
              <a:t>://</a:t>
            </a:r>
            <a:r>
              <a:rPr lang="en-US" sz="3200" smtClean="0"/>
              <a:t>github.com/datacharmer/test_db</a:t>
            </a:r>
          </a:p>
          <a:p>
            <a:endParaRPr lang="en-US" sz="3200" smtClean="0"/>
          </a:p>
          <a:p>
            <a:r>
              <a:rPr lang="zh-CN" altLang="en-US" sz="3200" smtClean="0"/>
              <a:t>相信导数据对于</a:t>
            </a:r>
            <a:r>
              <a:rPr lang="zh-CN" altLang="en-US" sz="3200" smtClean="0">
                <a:solidFill>
                  <a:srgbClr val="FF0000"/>
                </a:solidFill>
              </a:rPr>
              <a:t>智慧和美貌并存的你</a:t>
            </a:r>
            <a:r>
              <a:rPr lang="zh-CN" altLang="en-US" sz="3200" smtClean="0"/>
              <a:t> 根本不是事儿</a:t>
            </a:r>
            <a:endParaRPr lang="en-US" sz="32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几个部分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/>
              <a:t>先了解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en-US" altLang="zh-CN" smtClean="0"/>
              <a:t>SQL </a:t>
            </a:r>
            <a:r>
              <a:rPr lang="zh-CN" altLang="en-US" smtClean="0"/>
              <a:t>需求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统计各个年份有哪些人 入职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 </a:t>
            </a:r>
            <a:r>
              <a:rPr lang="zh-CN" altLang="en-US" smtClean="0"/>
              <a:t>主要字段是</a:t>
            </a:r>
            <a:r>
              <a:rPr lang="en-US" altLang="zh-CN" smtClean="0"/>
              <a:t>hire_date</a:t>
            </a:r>
          </a:p>
          <a:p>
            <a:endParaRPr lang="en-US" altLang="zh-CN"/>
          </a:p>
          <a:p>
            <a:r>
              <a:rPr lang="en-US" altLang="zh-CN"/>
              <a:t>select DATE_FORMAT(hire_date,'%Y'),count(*)  from employees</a:t>
            </a:r>
          </a:p>
          <a:p>
            <a:r>
              <a:rPr lang="en-US" altLang="zh-CN"/>
              <a:t>GROUP BY DATE_FORMAT(hire_date,'%Y')</a:t>
            </a:r>
          </a:p>
        </p:txBody>
      </p:sp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做一些假设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5"/>
            <a:ext cx="10728774" cy="28623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/>
              <a:t>我们抛开 数据库</a:t>
            </a:r>
            <a:r>
              <a:rPr lang="en-US" altLang="zh-CN" smtClean="0"/>
              <a:t>SQL</a:t>
            </a:r>
            <a:r>
              <a:rPr lang="zh-CN" altLang="en-US" smtClean="0"/>
              <a:t>本身的优化（假设你优化过了）</a:t>
            </a:r>
            <a:endParaRPr lang="en-US" altLang="zh-CN" smtClean="0"/>
          </a:p>
          <a:p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>
                <a:solidFill>
                  <a:srgbClr val="FF0000"/>
                </a:solidFill>
              </a:rPr>
              <a:t>假设现在是</a:t>
            </a:r>
            <a:r>
              <a:rPr lang="en-US" altLang="zh-CN" smtClean="0">
                <a:solidFill>
                  <a:srgbClr val="FF0000"/>
                </a:solidFill>
              </a:rPr>
              <a:t>2000</a:t>
            </a:r>
            <a:r>
              <a:rPr lang="zh-CN" altLang="en-US" smtClean="0">
                <a:solidFill>
                  <a:srgbClr val="FF0000"/>
                </a:solidFill>
              </a:rPr>
              <a:t>年 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 smtClean="0"/>
              <a:t>那么新入职的员工是不可能 少于</a:t>
            </a:r>
            <a:r>
              <a:rPr lang="en-US" altLang="zh-CN" smtClean="0"/>
              <a:t>2000</a:t>
            </a:r>
            <a:r>
              <a:rPr lang="zh-CN" altLang="en-US" smtClean="0"/>
              <a:t>年了有木有？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那以前的数据还有必要 </a:t>
            </a:r>
            <a:r>
              <a:rPr lang="en-US" altLang="zh-CN" smtClean="0"/>
              <a:t>group by </a:t>
            </a:r>
            <a:r>
              <a:rPr lang="zh-CN" altLang="en-US" smtClean="0"/>
              <a:t>？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36" y="1886156"/>
            <a:ext cx="3696020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今天的做法</a:t>
            </a:r>
            <a:r>
              <a:rPr lang="en-US" altLang="zh-CN" smtClean="0"/>
              <a:t>:</a:t>
            </a:r>
            <a:r>
              <a:rPr lang="zh-CN" altLang="en-US"/>
              <a:t>建</a:t>
            </a:r>
            <a:r>
              <a:rPr lang="zh-CN" altLang="en-US" smtClean="0"/>
              <a:t>表</a:t>
            </a:r>
            <a:r>
              <a:rPr lang="en-US" altLang="zh-CN" smtClean="0"/>
              <a:t>(</a:t>
            </a:r>
            <a:r>
              <a:rPr lang="zh-CN" altLang="en-US" smtClean="0"/>
              <a:t>其实有点浪费</a:t>
            </a:r>
            <a:r>
              <a:rPr lang="en-US" altLang="zh-CN" smtClean="0"/>
              <a:t>)</a:t>
            </a:r>
            <a:endParaRPr 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69664"/>
              </p:ext>
            </p:extLst>
          </p:nvPr>
        </p:nvGraphicFramePr>
        <p:xfrm>
          <a:off x="982518" y="212243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类型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说明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current_year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当前年份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last_update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datetime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上一次更新时间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建个存储过程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55864" y="1298865"/>
            <a:ext cx="9144000" cy="52629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/>
              <a:t>DROP TABLE IF EXISTS </a:t>
            </a:r>
            <a:r>
              <a:rPr lang="en-US" altLang="zh-CN" sz="2400"/>
              <a:t>count_result</a:t>
            </a:r>
            <a:r>
              <a:rPr lang="en-US" altLang="zh-CN" sz="2400" smtClean="0"/>
              <a:t>;</a:t>
            </a:r>
          </a:p>
          <a:p>
            <a:endParaRPr lang="en-US" altLang="zh-CN" sz="2400"/>
          </a:p>
          <a:p>
            <a:r>
              <a:rPr lang="en-US" altLang="zh-CN" sz="2400"/>
              <a:t>create table count_result select DATE_FORMAT(hire_date,'%Y') as count_year,count(*)  from employees</a:t>
            </a:r>
          </a:p>
          <a:p>
            <a:r>
              <a:rPr lang="en-US" altLang="zh-CN" sz="2400"/>
              <a:t>GROUP BY DATE_FORMAT(hire_date,'%</a:t>
            </a:r>
            <a:r>
              <a:rPr lang="en-US" altLang="zh-CN" sz="2400"/>
              <a:t>Y</a:t>
            </a:r>
            <a:r>
              <a:rPr lang="en-US" altLang="zh-CN" sz="2400" smtClean="0"/>
              <a:t>');</a:t>
            </a:r>
          </a:p>
          <a:p>
            <a:endParaRPr lang="en-US" altLang="zh-CN" sz="2400"/>
          </a:p>
          <a:p>
            <a:r>
              <a:rPr lang="en-US" altLang="zh-CN" sz="2400"/>
              <a:t>delete from </a:t>
            </a:r>
            <a:r>
              <a:rPr lang="en-US" altLang="zh-CN" sz="2400"/>
              <a:t>count_info</a:t>
            </a:r>
            <a:r>
              <a:rPr lang="en-US" altLang="zh-CN" sz="2400" smtClean="0"/>
              <a:t>;</a:t>
            </a:r>
          </a:p>
          <a:p>
            <a:endParaRPr lang="en-US" altLang="zh-CN" sz="2400"/>
          </a:p>
          <a:p>
            <a:r>
              <a:rPr lang="en-US" altLang="zh-CN" sz="2400"/>
              <a:t>set @maxyear=(select max(count_year) from </a:t>
            </a:r>
            <a:r>
              <a:rPr lang="en-US" altLang="zh-CN" sz="2400"/>
              <a:t>count_result</a:t>
            </a:r>
            <a:r>
              <a:rPr lang="en-US" altLang="zh-CN" sz="2400" smtClean="0"/>
              <a:t>);</a:t>
            </a:r>
          </a:p>
          <a:p>
            <a:endParaRPr lang="en-US" altLang="zh-CN" sz="2400"/>
          </a:p>
          <a:p>
            <a:r>
              <a:rPr lang="en-US" altLang="zh-CN" sz="2400"/>
              <a:t>insert into count_info(current_year,last_update) values(@maxyear,now());</a:t>
            </a:r>
          </a:p>
          <a:p>
            <a:endParaRPr lang="en-US" altLang="zh-CN" sz="2400"/>
          </a:p>
          <a:p>
            <a:r>
              <a:rPr lang="en-US" altLang="zh-CN" sz="2400"/>
              <a:t>delete from count_result where count_year=@maxyear;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4133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8177</TotalTime>
  <Words>391</Words>
  <Application>Microsoft Office PowerPoint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本课程适合学员</vt:lpstr>
      <vt:lpstr>本课程环境</vt:lpstr>
      <vt:lpstr>测试数据集</vt:lpstr>
      <vt:lpstr>几个部分</vt:lpstr>
      <vt:lpstr>做一些假设</vt:lpstr>
      <vt:lpstr>今天的做法:建表(其实有点浪费)</vt:lpstr>
      <vt:lpstr>建个存储过程</vt:lpstr>
      <vt:lpstr>查询下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987</cp:revision>
  <dcterms:created xsi:type="dcterms:W3CDTF">2016-05-22T15:40:23Z</dcterms:created>
  <dcterms:modified xsi:type="dcterms:W3CDTF">2019-02-14T10:43:45Z</dcterms:modified>
</cp:coreProperties>
</file>