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16" r:id="rId5"/>
    <p:sldId id="297" r:id="rId6"/>
    <p:sldId id="308" r:id="rId7"/>
    <p:sldId id="324" r:id="rId8"/>
    <p:sldId id="32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使用纯</a:t>
            </a:r>
            <a:r>
              <a:rPr lang="en-US" altLang="zh-CN" sz="3600" smtClean="0"/>
              <a:t>SQL</a:t>
            </a:r>
            <a:r>
              <a:rPr lang="zh-CN" altLang="en-US" sz="3600" smtClean="0"/>
              <a:t>进行基础的手工分表（按年份）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上节课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5" y="1906939"/>
            <a:ext cx="4106316" cy="35898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7900" y="1683327"/>
            <a:ext cx="2452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</a:t>
            </a:r>
            <a:r>
              <a:rPr lang="zh-CN" altLang="en-US" smtClean="0"/>
              <a:t>了一张表把历史数据提前统计好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查询时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主表和 缓存表</a:t>
            </a:r>
            <a:r>
              <a:rPr lang="en-US" altLang="zh-CN" smtClean="0"/>
              <a:t>union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85" y="4312138"/>
            <a:ext cx="7498715" cy="13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切割表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3200" smtClean="0"/>
              <a:t>其实对于历史数据，完全可以切割出来放到外部</a:t>
            </a:r>
            <a:endParaRPr lang="en-US" altLang="zh-CN" sz="3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3200"/>
          </a:p>
          <a:p>
            <a:r>
              <a:rPr lang="zh-CN" altLang="en-US" sz="3200" smtClean="0"/>
              <a:t>今天讲解一种简单方法（注意：百万以下一般是不需要分表的，根据实际情况来。课程中只是为了演示思路）</a:t>
            </a:r>
            <a:endParaRPr lang="en-US" altLang="zh-CN" sz="3200" smtClean="0"/>
          </a:p>
          <a:p>
            <a:endParaRPr lang="en-US" altLang="zh-CN" sz="3200"/>
          </a:p>
          <a:p>
            <a:r>
              <a:rPr lang="zh-CN" altLang="en-US" sz="3200" smtClean="0"/>
              <a:t>今天的方法是按：按年份分</a:t>
            </a: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分几步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400" smtClean="0"/>
              <a:t>首先查询出一共的年份：</a:t>
            </a:r>
            <a:endParaRPr lang="en-US" altLang="zh-CN" sz="2400"/>
          </a:p>
          <a:p>
            <a:r>
              <a:rPr lang="en-US" altLang="zh-CN" sz="2400" smtClean="0"/>
              <a:t>   select </a:t>
            </a:r>
            <a:r>
              <a:rPr lang="en-US" altLang="zh-CN" sz="2400"/>
              <a:t>DATE_FORMAT(hire_date,'%Y</a:t>
            </a:r>
            <a:r>
              <a:rPr lang="en-US" altLang="zh-CN" sz="2400" smtClean="0"/>
              <a:t>') as count_year,count</a:t>
            </a:r>
            <a:r>
              <a:rPr lang="en-US" altLang="zh-CN" sz="2400"/>
              <a:t>(*)  from employees</a:t>
            </a:r>
          </a:p>
          <a:p>
            <a:r>
              <a:rPr lang="en-US" altLang="zh-CN" sz="2400"/>
              <a:t>GROUP BY DATE_FORMAT(hire_date,'%Y')</a:t>
            </a:r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用纯</a:t>
            </a:r>
            <a:r>
              <a:rPr lang="en-US" altLang="zh-CN" smtClean="0"/>
              <a:t>SQL</a:t>
            </a:r>
            <a:r>
              <a:rPr lang="zh-CN" altLang="en-US" smtClean="0"/>
              <a:t>搞定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5"/>
            <a:ext cx="10728774" cy="31393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先测试以下 （写死参数）</a:t>
            </a:r>
            <a:endParaRPr lang="en-US" altLang="zh-CN" smtClean="0"/>
          </a:p>
          <a:p>
            <a:r>
              <a:rPr lang="en-US" altLang="zh-CN"/>
              <a:t>DROP TABLE IF EXISTS employees_2000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create </a:t>
            </a:r>
            <a:r>
              <a:rPr lang="en-US" altLang="zh-CN"/>
              <a:t>table employees_2000  select * from employees where DATE_FORMAT(hire_date,'%Y')=</a:t>
            </a:r>
            <a:r>
              <a:rPr lang="en-US" altLang="zh-CN" smtClean="0"/>
              <a:t>2000;</a:t>
            </a:r>
          </a:p>
          <a:p>
            <a:endParaRPr lang="en-US" altLang="zh-CN"/>
          </a:p>
          <a:p>
            <a:r>
              <a:rPr lang="zh-CN" altLang="en-US" smtClean="0"/>
              <a:t>这种方式只有表结构，但丢失了索引等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因此要使用下面的语句</a:t>
            </a:r>
            <a:endParaRPr lang="en-US" altLang="zh-CN" smtClean="0"/>
          </a:p>
          <a:p>
            <a:r>
              <a:rPr lang="en-US" altLang="zh-CN"/>
              <a:t>DROP TABLE IF EXISTS employees_2000;</a:t>
            </a:r>
          </a:p>
          <a:p>
            <a:r>
              <a:rPr lang="en-US" altLang="zh-CN"/>
              <a:t>create table employees_2000 </a:t>
            </a:r>
            <a:r>
              <a:rPr lang="en-US" altLang="zh-CN">
                <a:solidFill>
                  <a:srgbClr val="FF0000"/>
                </a:solidFill>
              </a:rPr>
              <a:t>like </a:t>
            </a:r>
            <a:r>
              <a:rPr lang="en-US" altLang="zh-CN"/>
              <a:t>employees ;</a:t>
            </a:r>
          </a:p>
          <a:p>
            <a:r>
              <a:rPr lang="en-US" altLang="zh-CN"/>
              <a:t>insert into  employees_2000 select * from employees where   DATE_FORMAT(hire_date,'%Y')=2000;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纯</a:t>
            </a:r>
            <a:r>
              <a:rPr lang="en-US" altLang="zh-CN" smtClean="0"/>
              <a:t>SQL</a:t>
            </a:r>
            <a:r>
              <a:rPr lang="zh-CN" altLang="en-US" smtClean="0"/>
              <a:t>能不能搞定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49382" y="1788755"/>
            <a:ext cx="10728774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具体看视频操作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8392</TotalTime>
  <Words>237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上节课</vt:lpstr>
      <vt:lpstr>切割表</vt:lpstr>
      <vt:lpstr>分几步</vt:lpstr>
      <vt:lpstr>用纯SQL搞定</vt:lpstr>
      <vt:lpstr>纯SQL能不能搞定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1005</cp:revision>
  <dcterms:created xsi:type="dcterms:W3CDTF">2016-05-22T15:40:23Z</dcterms:created>
  <dcterms:modified xsi:type="dcterms:W3CDTF">2019-02-15T06:59:14Z</dcterms:modified>
</cp:coreProperties>
</file>