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297" r:id="rId5"/>
    <p:sldId id="308" r:id="rId6"/>
    <p:sldId id="324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使用</a:t>
            </a:r>
            <a:r>
              <a:rPr lang="en-US" altLang="zh-CN" sz="3600" smtClean="0"/>
              <a:t>PHP(swoole)</a:t>
            </a:r>
            <a:r>
              <a:rPr lang="zh-CN" altLang="en-US" sz="3600" smtClean="0"/>
              <a:t>进行基础手工</a:t>
            </a:r>
            <a:r>
              <a:rPr lang="zh-CN" altLang="en-US" sz="3600" smtClean="0"/>
              <a:t>分表（按年份）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切割表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2" y="1690688"/>
            <a:ext cx="9609653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今天主要演示下程序切割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48936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smtClean="0"/>
              <a:t>没啥太大技术含量，主要是“存储过程”实在不是很方便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第一步 ：获取所有 年份</a:t>
            </a:r>
            <a:endParaRPr lang="en-US" altLang="zh-CN" sz="2400" smtClean="0"/>
          </a:p>
          <a:p>
            <a:r>
              <a:rPr lang="en-US" altLang="zh-CN" sz="2400"/>
              <a:t>define("AllYear","select DISTINCT DATE_FORMAT(hire_date,'%Y') as count_year from employees  ");</a:t>
            </a:r>
          </a:p>
          <a:p>
            <a:r>
              <a:rPr lang="en-US" altLang="zh-CN" sz="2400"/>
              <a:t>function splittable(array $mysqlinfo){</a:t>
            </a:r>
          </a:p>
          <a:p>
            <a:r>
              <a:rPr lang="en-US" altLang="zh-CN" sz="2400"/>
              <a:t>    $swoole_mysql = new Swoole\Coroutine\MySQL();</a:t>
            </a:r>
          </a:p>
          <a:p>
            <a:r>
              <a:rPr lang="en-US" altLang="zh-CN" sz="2400"/>
              <a:t>    $swoole_mysql-&gt;connect($mysqlinfo);</a:t>
            </a:r>
          </a:p>
          <a:p>
            <a:r>
              <a:rPr lang="en-US" altLang="zh-CN" sz="2400"/>
              <a:t>    $years = $swoole_mysql-&gt;query(AllYear);</a:t>
            </a:r>
          </a:p>
          <a:p>
            <a:r>
              <a:rPr lang="en-US" altLang="zh-CN" sz="2400"/>
              <a:t>    foreach ($years as $row)</a:t>
            </a:r>
          </a:p>
          <a:p>
            <a:r>
              <a:rPr lang="en-US" altLang="zh-CN" sz="2400"/>
              <a:t>    </a:t>
            </a:r>
            <a:r>
              <a:rPr lang="en-US" altLang="zh-CN" sz="2400" smtClean="0"/>
              <a:t>{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  //</a:t>
            </a:r>
            <a:r>
              <a:rPr lang="zh-CN" altLang="en-US" sz="2400"/>
              <a:t>打印</a:t>
            </a:r>
            <a:r>
              <a:rPr lang="zh-CN" altLang="en-US" sz="2400"/>
              <a:t>出</a:t>
            </a:r>
            <a:r>
              <a:rPr lang="zh-CN" altLang="en-US" sz="2400" smtClean="0"/>
              <a:t>来看看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}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写协程执行过程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5"/>
            <a:ext cx="10728774" cy="50783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go(function() use($year,$mysqlinfo){</a:t>
            </a:r>
          </a:p>
          <a:p>
            <a:r>
              <a:rPr lang="en-US" altLang="zh-CN"/>
              <a:t>            $mysql = new Swoole\Coroutine\MySQL();</a:t>
            </a:r>
          </a:p>
          <a:p>
            <a:r>
              <a:rPr lang="en-US" altLang="zh-CN"/>
              <a:t>            $mysql-&gt;connect($mysqlinfo);</a:t>
            </a:r>
          </a:p>
          <a:p>
            <a:r>
              <a:rPr lang="en-US" altLang="zh-CN"/>
              <a:t>             $tbName="employees_".$year;</a:t>
            </a:r>
          </a:p>
          <a:p>
            <a:r>
              <a:rPr lang="en-US" altLang="zh-CN"/>
              <a:t>            $sql="DROP TABLE IF EXISTS $tbName;";</a:t>
            </a:r>
          </a:p>
          <a:p>
            <a:r>
              <a:rPr lang="en-US" altLang="zh-CN"/>
              <a:t>            $stmt = $mysql-&gt;prepare($sql);</a:t>
            </a:r>
          </a:p>
          <a:p>
            <a:r>
              <a:rPr lang="en-US" altLang="zh-CN"/>
              <a:t>            $stmt-&gt;execute();</a:t>
            </a:r>
          </a:p>
          <a:p>
            <a:r>
              <a:rPr lang="en-US" altLang="zh-CN"/>
              <a:t>            $sql="create table $tbName like employees;";</a:t>
            </a:r>
          </a:p>
          <a:p>
            <a:r>
              <a:rPr lang="en-US" altLang="zh-CN"/>
              <a:t>            $stmt = $mysql-&gt;prepare($sql);</a:t>
            </a:r>
          </a:p>
          <a:p>
            <a:r>
              <a:rPr lang="en-US" altLang="zh-CN"/>
              <a:t>            $stmt-&gt;execute();</a:t>
            </a:r>
          </a:p>
          <a:p>
            <a:r>
              <a:rPr lang="en-US" altLang="zh-CN"/>
              <a:t>            $sql= "insert into $tbName select * from employees where   DATE_FORMAT(hire_date,'%Y')=$year";</a:t>
            </a:r>
          </a:p>
          <a:p>
            <a:r>
              <a:rPr lang="en-US" altLang="zh-CN"/>
              <a:t>            $stmt = $mysql-&gt;prepare($sql);</a:t>
            </a:r>
          </a:p>
          <a:p>
            <a:r>
              <a:rPr lang="en-US" altLang="zh-CN"/>
              <a:t>            $stmt-&gt;</a:t>
            </a:r>
            <a:r>
              <a:rPr lang="en-US" altLang="zh-CN"/>
              <a:t>execute</a:t>
            </a:r>
            <a:r>
              <a:rPr lang="en-US" altLang="zh-CN" smtClean="0"/>
              <a:t>();</a:t>
            </a:r>
            <a:endParaRPr lang="en-US" altLang="zh-CN"/>
          </a:p>
          <a:p>
            <a:r>
              <a:rPr lang="en-US" altLang="zh-CN"/>
              <a:t>            defer(function() use($mysql,$year){</a:t>
            </a:r>
          </a:p>
          <a:p>
            <a:r>
              <a:rPr lang="en-US" altLang="zh-CN"/>
              <a:t>                $mysql-&gt;close();</a:t>
            </a:r>
          </a:p>
          <a:p>
            <a:r>
              <a:rPr lang="en-US" altLang="zh-CN"/>
              <a:t>                echo "$year done ".PHP_EOL;</a:t>
            </a:r>
          </a:p>
          <a:p>
            <a:r>
              <a:rPr lang="en-US" altLang="zh-CN"/>
              <a:t>            });</a:t>
            </a:r>
          </a:p>
          <a:p>
            <a:r>
              <a:rPr lang="en-US" altLang="zh-CN"/>
              <a:t>        });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8471</TotalTime>
  <Words>294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</vt:lpstr>
      <vt:lpstr>切割表</vt:lpstr>
      <vt:lpstr>今天主要演示下程序切割</vt:lpstr>
      <vt:lpstr>写协程执行过程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1011</cp:revision>
  <dcterms:created xsi:type="dcterms:W3CDTF">2016-05-22T15:40:23Z</dcterms:created>
  <dcterms:modified xsi:type="dcterms:W3CDTF">2019-02-18T16:05:04Z</dcterms:modified>
</cp:coreProperties>
</file>