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3"/>
  </p:notesMasterIdLst>
  <p:sldIdLst>
    <p:sldId id="265" r:id="rId3"/>
    <p:sldId id="314" r:id="rId4"/>
    <p:sldId id="308" r:id="rId5"/>
    <p:sldId id="325" r:id="rId6"/>
    <p:sldId id="326" r:id="rId7"/>
    <p:sldId id="324" r:id="rId8"/>
    <p:sldId id="327" r:id="rId9"/>
    <p:sldId id="328" r:id="rId10"/>
    <p:sldId id="329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Mysql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实战之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统计优化基础篇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 smtClean="0"/>
              <a:t>使用</a:t>
            </a:r>
            <a:r>
              <a:rPr lang="en-US" altLang="zh-CN" sz="3600" smtClean="0"/>
              <a:t>python</a:t>
            </a:r>
            <a:r>
              <a:rPr lang="zh-CN" altLang="en-US" sz="3600" smtClean="0"/>
              <a:t>进行分析统计</a:t>
            </a:r>
            <a:r>
              <a:rPr lang="en-US" altLang="zh-CN" sz="3600" smtClean="0"/>
              <a:t>(1):</a:t>
            </a:r>
            <a:r>
              <a:rPr lang="zh-CN" altLang="en-US" sz="3600" smtClean="0"/>
              <a:t>导出</a:t>
            </a:r>
            <a:r>
              <a:rPr lang="en-US" altLang="zh-CN" sz="3600" smtClean="0"/>
              <a:t>csv</a:t>
            </a:r>
            <a:r>
              <a:rPr lang="zh-CN" altLang="en-US" sz="3600" smtClean="0"/>
              <a:t>文件、</a:t>
            </a:r>
            <a:r>
              <a:rPr lang="zh-CN" altLang="en-US" sz="3600" smtClean="0"/>
              <a:t>引入</a:t>
            </a:r>
            <a:r>
              <a:rPr lang="en-US" altLang="zh-CN" sz="3600" smtClean="0"/>
              <a:t>pandas</a:t>
            </a:r>
            <a:endParaRPr lang="en-US" altLang="zh-CN" sz="360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示例库的三张表</a:t>
            </a:r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708928"/>
              </p:ext>
            </p:extLst>
          </p:nvPr>
        </p:nvGraphicFramePr>
        <p:xfrm>
          <a:off x="838200" y="2299084"/>
          <a:ext cx="29117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82"/>
                <a:gridCol w="145588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备注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emp_no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员工</a:t>
                      </a:r>
                      <a:r>
                        <a:rPr lang="en-US" altLang="zh-CN" smtClean="0"/>
                        <a:t>ID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hire_date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雇佣时间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。。。。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略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18309" y="1922318"/>
            <a:ext cx="243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employees</a:t>
            </a:r>
            <a:r>
              <a:rPr lang="zh-CN" altLang="en-US" smtClean="0"/>
              <a:t>员工表</a:t>
            </a:r>
            <a:endParaRPr 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810244"/>
              </p:ext>
            </p:extLst>
          </p:nvPr>
        </p:nvGraphicFramePr>
        <p:xfrm>
          <a:off x="5666509" y="2378747"/>
          <a:ext cx="29117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82"/>
                <a:gridCol w="145588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备注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emp_no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员工</a:t>
                      </a:r>
                      <a:r>
                        <a:rPr lang="en-US" altLang="zh-CN" smtClean="0"/>
                        <a:t>ID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dept_no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部门</a:t>
                      </a:r>
                      <a:r>
                        <a:rPr lang="en-US" altLang="zh-CN" smtClean="0"/>
                        <a:t>ID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652749" y="1922318"/>
            <a:ext cx="3061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dept_emp,</a:t>
            </a:r>
            <a:r>
              <a:rPr lang="zh-CN" altLang="en-US" smtClean="0"/>
              <a:t>员工和部门关系表</a:t>
            </a:r>
            <a:endParaRPr 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957510"/>
              </p:ext>
            </p:extLst>
          </p:nvPr>
        </p:nvGraphicFramePr>
        <p:xfrm>
          <a:off x="9179476" y="4692456"/>
          <a:ext cx="29117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82"/>
                <a:gridCol w="145588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备注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emp_no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员工</a:t>
                      </a:r>
                      <a:r>
                        <a:rPr lang="en-US" altLang="zh-CN" smtClean="0"/>
                        <a:t>ID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dept_no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部门</a:t>
                      </a:r>
                      <a:r>
                        <a:rPr lang="en-US" altLang="zh-CN" smtClean="0"/>
                        <a:t>ID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9179476" y="3987284"/>
            <a:ext cx="2320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departments</a:t>
            </a:r>
            <a:r>
              <a:rPr lang="zh-CN" altLang="en-US" smtClean="0"/>
              <a:t>，部门表</a:t>
            </a:r>
            <a:endParaRPr lang="en-US"/>
          </a:p>
        </p:txBody>
      </p:sp>
      <p:cxnSp>
        <p:nvCxnSpPr>
          <p:cNvPr id="11" name="直接箭头连接符 10"/>
          <p:cNvCxnSpPr>
            <a:endCxn id="7" idx="1"/>
          </p:cNvCxnSpPr>
          <p:nvPr/>
        </p:nvCxnSpPr>
        <p:spPr>
          <a:xfrm>
            <a:off x="3740727" y="2878282"/>
            <a:ext cx="1925782" cy="5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213764" y="3522518"/>
            <a:ext cx="2965712" cy="216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4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首先看这段</a:t>
            </a:r>
            <a:r>
              <a:rPr lang="en-US" altLang="zh-CN" smtClean="0"/>
              <a:t>SQL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2" y="1788757"/>
            <a:ext cx="9008918" cy="23083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/>
              <a:t>select a.hire_date,a.last_name,a.first_name ,c.dept_name  from employees a,dept_emp b,departments c</a:t>
            </a:r>
          </a:p>
          <a:p>
            <a:r>
              <a:rPr lang="en-US" altLang="zh-CN" sz="2400"/>
              <a:t>where a.emp_no=b.emp_no and b.dept_no=c.dept_no ORDER BY a.hire_date desc </a:t>
            </a:r>
            <a:r>
              <a:rPr lang="en-US" altLang="zh-CN" sz="2400"/>
              <a:t>limit </a:t>
            </a:r>
            <a:r>
              <a:rPr lang="en-US" altLang="zh-CN" sz="2400" smtClean="0"/>
              <a:t>0,10</a:t>
            </a:r>
          </a:p>
          <a:p>
            <a:endParaRPr lang="en-US" altLang="zh-CN" sz="2400"/>
          </a:p>
          <a:p>
            <a:r>
              <a:rPr lang="zh-CN" altLang="en-US" sz="2400" smtClean="0"/>
              <a:t>还挺快，用于获取用户和部门匹配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5803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如果用于统计就慢太多了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2" y="1788757"/>
            <a:ext cx="9008918" cy="267765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/>
              <a:t> select DATE_FORMAT(hire_date,'%Y'),dept_name,count(*) from employees a,dept_emp b,departments c</a:t>
            </a:r>
          </a:p>
          <a:p>
            <a:r>
              <a:rPr lang="en-US" altLang="zh-CN" sz="2400"/>
              <a:t>where a.emp_no=b.emp_no and b.dept_no=c.dept_no group by DATE_FORMAT(hire_date,'%Y</a:t>
            </a:r>
            <a:r>
              <a:rPr lang="en-US" altLang="zh-CN" sz="2400"/>
              <a:t>'),</a:t>
            </a:r>
            <a:r>
              <a:rPr lang="en-US" altLang="zh-CN" sz="2400" smtClean="0"/>
              <a:t>dept_name</a:t>
            </a:r>
          </a:p>
          <a:p>
            <a:endParaRPr lang="en-US" altLang="zh-CN" sz="2400"/>
          </a:p>
          <a:p>
            <a:endParaRPr lang="en-US" altLang="zh-CN" sz="2400" smtClean="0"/>
          </a:p>
          <a:p>
            <a:r>
              <a:rPr lang="zh-CN" altLang="en-US" sz="2400"/>
              <a:t>抛</a:t>
            </a:r>
            <a:r>
              <a:rPr lang="zh-CN" altLang="en-US" sz="2400" smtClean="0"/>
              <a:t>出个引子。接下来看  解决方案之一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97217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使用</a:t>
            </a:r>
            <a:r>
              <a:rPr lang="en-US" altLang="zh-CN" smtClean="0"/>
              <a:t>python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2" y="1788755"/>
            <a:ext cx="10728774" cy="923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mtClean="0"/>
              <a:t>众所周知，数据挖掘</a:t>
            </a:r>
            <a:r>
              <a:rPr lang="en-US" altLang="zh-CN" smtClean="0"/>
              <a:t>/</a:t>
            </a:r>
            <a:r>
              <a:rPr lang="zh-CN" altLang="en-US" smtClean="0"/>
              <a:t>统计分析 在一定领域中 目前是</a:t>
            </a:r>
            <a:r>
              <a:rPr lang="en-US" altLang="zh-CN" smtClean="0"/>
              <a:t>python</a:t>
            </a:r>
            <a:r>
              <a:rPr lang="zh-CN" altLang="en-US" smtClean="0"/>
              <a:t>的天下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比较知名的开源库就是</a:t>
            </a:r>
            <a:r>
              <a:rPr lang="en-US" altLang="zh-CN" smtClean="0"/>
              <a:t>pandas 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3104684"/>
            <a:ext cx="5448772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第一步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2" y="1788757"/>
            <a:ext cx="9008918" cy="37856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smtClean="0"/>
              <a:t>目前假设 当前年份是 </a:t>
            </a:r>
            <a:r>
              <a:rPr lang="en-US" altLang="zh-CN" sz="2400" smtClean="0"/>
              <a:t>2000</a:t>
            </a:r>
            <a:r>
              <a:rPr lang="zh-CN" altLang="en-US" sz="2400" smtClean="0"/>
              <a:t>年</a:t>
            </a:r>
            <a:endParaRPr lang="en-US" altLang="zh-CN" sz="2400" smtClean="0"/>
          </a:p>
          <a:p>
            <a:endParaRPr lang="en-US" altLang="zh-CN" sz="2400" smtClean="0"/>
          </a:p>
          <a:p>
            <a:r>
              <a:rPr lang="zh-CN" altLang="en-US" sz="2400" smtClean="0"/>
              <a:t>那么我们可以把</a:t>
            </a:r>
            <a:r>
              <a:rPr lang="en-US" altLang="zh-CN" sz="2400" smtClean="0"/>
              <a:t>2000</a:t>
            </a:r>
            <a:r>
              <a:rPr lang="zh-CN" altLang="en-US" sz="2400" smtClean="0"/>
              <a:t>年以前的数据导出成 </a:t>
            </a:r>
            <a:r>
              <a:rPr lang="en-US" altLang="zh-CN" sz="2400" smtClean="0"/>
              <a:t>csv</a:t>
            </a:r>
            <a:r>
              <a:rPr lang="zh-CN" altLang="en-US" sz="2400" smtClean="0"/>
              <a:t>文件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/>
              <a:t>select * from  employees where   DATE_FORMAT(hire_date,'%Y')&lt;2000 into outfile 'e:/employees.csv' </a:t>
            </a:r>
          </a:p>
          <a:p>
            <a:r>
              <a:rPr lang="en-US" altLang="zh-CN" sz="2400"/>
              <a:t>fields terminated by ',' </a:t>
            </a:r>
            <a:endParaRPr lang="en-US" altLang="zh-CN" sz="2400"/>
          </a:p>
          <a:p>
            <a:endParaRPr lang="en-US" altLang="zh-CN" sz="2400" smtClean="0"/>
          </a:p>
          <a:p>
            <a:endParaRPr lang="en-US" altLang="zh-CN" sz="2400" smtClean="0"/>
          </a:p>
          <a:p>
            <a:r>
              <a:rPr lang="en-US" altLang="zh-CN" sz="2400" smtClean="0"/>
              <a:t>python 3.6+pandas(pip install pandas)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1368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几点说明下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2" y="1788757"/>
            <a:ext cx="9008918" cy="489364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smtClean="0"/>
              <a:t>导出也许不成功，请关注</a:t>
            </a:r>
            <a:r>
              <a:rPr lang="en-US" sz="2400" smtClean="0"/>
              <a:t>secure-file-priv</a:t>
            </a:r>
            <a:r>
              <a:rPr lang="zh-CN" altLang="en-US" sz="2400" smtClean="0"/>
              <a:t>这个值</a:t>
            </a:r>
            <a:endParaRPr lang="en-US" altLang="zh-CN" sz="2400" smtClean="0"/>
          </a:p>
          <a:p>
            <a:r>
              <a:rPr lang="en-US" sz="2400"/>
              <a:t>show variables like '%</a:t>
            </a:r>
            <a:r>
              <a:rPr lang="en-US" sz="2400"/>
              <a:t>secure</a:t>
            </a:r>
            <a:r>
              <a:rPr lang="en-US" sz="2400" smtClean="0"/>
              <a:t>%';</a:t>
            </a:r>
          </a:p>
          <a:p>
            <a:endParaRPr lang="en-US" altLang="zh-CN" sz="2400"/>
          </a:p>
          <a:p>
            <a:r>
              <a:rPr lang="zh-CN" altLang="en-US" sz="2400" smtClean="0"/>
              <a:t>如果没有，譬如为</a:t>
            </a:r>
            <a:r>
              <a:rPr lang="en-US" altLang="zh-CN" sz="2400" smtClean="0"/>
              <a:t>NULL</a:t>
            </a:r>
            <a:r>
              <a:rPr lang="zh-CN" altLang="en-US" sz="2400" smtClean="0"/>
              <a:t>，则要设置下。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zh-CN" altLang="en-US" sz="2400" smtClean="0"/>
              <a:t>打开</a:t>
            </a:r>
            <a:r>
              <a:rPr lang="en-US" altLang="zh-CN" sz="2400" smtClean="0"/>
              <a:t>mysql</a:t>
            </a:r>
            <a:r>
              <a:rPr lang="zh-CN" altLang="en-US" sz="2400" smtClean="0"/>
              <a:t>配置文件</a:t>
            </a:r>
            <a:r>
              <a:rPr lang="en-US" altLang="zh-CN" sz="2400" smtClean="0"/>
              <a:t>:</a:t>
            </a:r>
          </a:p>
          <a:p>
            <a:r>
              <a:rPr lang="en-US" altLang="zh-CN" sz="2400" smtClean="0"/>
              <a:t>[mysqld]</a:t>
            </a:r>
          </a:p>
          <a:p>
            <a:r>
              <a:rPr lang="zh-CN" altLang="en-US" sz="2400" smtClean="0"/>
              <a:t>。。。。</a:t>
            </a:r>
            <a:endParaRPr lang="en-US" altLang="zh-CN" sz="2400" smtClean="0"/>
          </a:p>
          <a:p>
            <a:r>
              <a:rPr lang="en-US" sz="2400" smtClean="0"/>
              <a:t>secure-file-priv</a:t>
            </a:r>
            <a:r>
              <a:rPr lang="en-US" altLang="zh-CN" sz="2400" smtClean="0"/>
              <a:t>=''</a:t>
            </a:r>
            <a:endParaRPr lang="en-US" altLang="zh-CN" sz="2400"/>
          </a:p>
          <a:p>
            <a:r>
              <a:rPr lang="zh-CN" altLang="en-US" sz="2400" smtClean="0"/>
              <a:t>。。。。</a:t>
            </a:r>
            <a:endParaRPr lang="en-US" altLang="zh-CN" sz="2400"/>
          </a:p>
          <a:p>
            <a:endParaRPr lang="en-US" altLang="zh-CN" sz="2400" smtClean="0"/>
          </a:p>
          <a:p>
            <a:r>
              <a:rPr lang="zh-CN" altLang="en-US" sz="2400">
                <a:solidFill>
                  <a:srgbClr val="FF0000"/>
                </a:solidFill>
              </a:rPr>
              <a:t>重</a:t>
            </a:r>
            <a:r>
              <a:rPr lang="zh-CN" altLang="en-US" sz="2400" smtClean="0">
                <a:solidFill>
                  <a:srgbClr val="FF0000"/>
                </a:solidFill>
              </a:rPr>
              <a:t>启</a:t>
            </a:r>
            <a:r>
              <a:rPr lang="en-US" altLang="zh-CN" sz="2400" smtClean="0"/>
              <a:t>mysql</a:t>
            </a:r>
            <a:r>
              <a:rPr lang="zh-CN" altLang="en-US" sz="2400" smtClean="0"/>
              <a:t>服务</a:t>
            </a:r>
            <a:endParaRPr lang="en-US" altLang="zh-CN" sz="2400" smtClean="0"/>
          </a:p>
          <a:p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7818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脚本代码引导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90945" y="1808018"/>
            <a:ext cx="88530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emp=pd.read_csv("./files/employees.csv",</a:t>
            </a:r>
          </a:p>
          <a:p>
            <a:r>
              <a:rPr lang="en-US"/>
              <a:t>                names=['emp_no','birth_date','first_name','last_name','gender','hire_date','ids'],</a:t>
            </a:r>
          </a:p>
          <a:p>
            <a:r>
              <a:rPr lang="en-US"/>
              <a:t>                index_col=0,header=None,dtype={"ids": str}</a:t>
            </a:r>
          </a:p>
          <a:p>
            <a:r>
              <a:rPr lang="en-US"/>
              <a:t>                )</a:t>
            </a:r>
          </a:p>
          <a:p>
            <a:r>
              <a:rPr lang="en-US"/>
              <a:t>print(emp[0:3])</a:t>
            </a:r>
          </a:p>
        </p:txBody>
      </p:sp>
    </p:spTree>
    <p:extLst>
      <p:ext uri="{BB962C8B-B14F-4D97-AF65-F5344CB8AC3E}">
        <p14:creationId xmlns:p14="http://schemas.microsoft.com/office/powerpoint/2010/main" val="12001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9037</TotalTime>
  <Words>336</Words>
  <Application>Microsoft Office PowerPoint</Application>
  <PresentationFormat>宽屏</PresentationFormat>
  <Paragraphs>82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Office 主题</vt:lpstr>
      <vt:lpstr>3_Office 主题​​</vt:lpstr>
      <vt:lpstr>PowerPoint 演示文稿</vt:lpstr>
      <vt:lpstr> </vt:lpstr>
      <vt:lpstr>示例库的三张表</vt:lpstr>
      <vt:lpstr>首先看这段SQL</vt:lpstr>
      <vt:lpstr>如果用于统计就慢太多了</vt:lpstr>
      <vt:lpstr>使用python</vt:lpstr>
      <vt:lpstr>第一步</vt:lpstr>
      <vt:lpstr>几点说明下</vt:lpstr>
      <vt:lpstr>脚本代码引导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1025</cp:revision>
  <dcterms:created xsi:type="dcterms:W3CDTF">2016-05-22T15:40:23Z</dcterms:created>
  <dcterms:modified xsi:type="dcterms:W3CDTF">2019-02-20T14:06:28Z</dcterms:modified>
</cp:coreProperties>
</file>