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14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Mysql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实战之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统计优化基础篇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出结果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5" y="1808018"/>
            <a:ext cx="88530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countByHireDate=employees.reset_index()</a:t>
            </a:r>
          </a:p>
          <a:p>
            <a:r>
              <a:rPr lang="en-US" altLang="zh-CN" sz="2400"/>
              <a:t>countByHireDate.set_index("hire_date",inplace=True)</a:t>
            </a:r>
          </a:p>
          <a:p>
            <a:r>
              <a:rPr lang="en-US" altLang="zh-CN" sz="2400"/>
              <a:t>print(countByHireDate["emp_no"].groupby(lambda x:dt.datetime.strptime(x,"%Y-%m-%d").strftime("%Y")).count())</a:t>
            </a:r>
          </a:p>
        </p:txBody>
      </p:sp>
    </p:spTree>
    <p:extLst>
      <p:ext uri="{BB962C8B-B14F-4D97-AF65-F5344CB8AC3E}">
        <p14:creationId xmlns:p14="http://schemas.microsoft.com/office/powerpoint/2010/main" val="3319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使用</a:t>
            </a:r>
            <a:r>
              <a:rPr lang="en-US" altLang="zh-CN" sz="3600" smtClean="0"/>
              <a:t>python</a:t>
            </a:r>
            <a:r>
              <a:rPr lang="zh-CN" altLang="en-US" sz="3600" smtClean="0"/>
              <a:t>进行分析统计</a:t>
            </a:r>
            <a:r>
              <a:rPr lang="en-US" altLang="zh-CN" sz="3600" smtClean="0"/>
              <a:t>(2):pandas"</a:t>
            </a:r>
            <a:r>
              <a:rPr lang="zh-CN" altLang="en-US" sz="3600" smtClean="0"/>
              <a:t>秒</a:t>
            </a:r>
            <a:r>
              <a:rPr lang="en-US" altLang="zh-CN" sz="3600" smtClean="0"/>
              <a:t>"</a:t>
            </a:r>
            <a:r>
              <a:rPr lang="zh-CN" altLang="en-US" sz="3600" smtClean="0"/>
              <a:t>学、按日期分组统计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上节课我干了两件事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838200" y="1839191"/>
            <a:ext cx="2379518" cy="14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r>
              <a:rPr lang="zh-CN" altLang="en-US" smtClean="0"/>
              <a:t>、把</a:t>
            </a:r>
            <a:r>
              <a:rPr lang="en-US" altLang="zh-CN" smtClean="0"/>
              <a:t>mysql</a:t>
            </a:r>
            <a:r>
              <a:rPr lang="zh-CN" altLang="en-US" smtClean="0"/>
              <a:t>数据导出成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8208819" y="1917123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python+pandas</a:t>
            </a:r>
            <a:endParaRPr lang="en-US"/>
          </a:p>
        </p:txBody>
      </p:sp>
      <p:sp>
        <p:nvSpPr>
          <p:cNvPr id="5" name="右箭头 4"/>
          <p:cNvSpPr/>
          <p:nvPr/>
        </p:nvSpPr>
        <p:spPr>
          <a:xfrm>
            <a:off x="4260272" y="2208068"/>
            <a:ext cx="3086100" cy="727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箭头连接符 7"/>
          <p:cNvCxnSpPr>
            <a:stCxn id="4" idx="4"/>
          </p:cNvCxnSpPr>
          <p:nvPr/>
        </p:nvCxnSpPr>
        <p:spPr>
          <a:xfrm flipH="1">
            <a:off x="9507682" y="3247159"/>
            <a:ext cx="1" cy="137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886700" y="4717473"/>
            <a:ext cx="3314700" cy="1309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做各种分析统计</a:t>
            </a:r>
            <a:endParaRPr lang="en-US" altLang="zh-CN" smtClean="0"/>
          </a:p>
          <a:p>
            <a:pPr algn="ctr"/>
            <a:r>
              <a:rPr lang="zh-CN" altLang="en-US" smtClean="0"/>
              <a:t>并输出到控制台上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把第一课时的内容给实现了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26776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smtClean="0"/>
              <a:t>1</a:t>
            </a:r>
            <a:r>
              <a:rPr lang="zh-CN" altLang="en-US" sz="2400"/>
              <a:t>、按招聘年份统计出</a:t>
            </a:r>
            <a:r>
              <a:rPr lang="zh-CN" altLang="en-US" sz="2400"/>
              <a:t>各个</a:t>
            </a:r>
            <a:r>
              <a:rPr lang="zh-CN" altLang="en-US" sz="2400" smtClean="0"/>
              <a:t>年份 招</a:t>
            </a:r>
            <a:r>
              <a:rPr lang="zh-CN" altLang="en-US" sz="2400"/>
              <a:t>入的人员数</a:t>
            </a:r>
            <a:endParaRPr lang="en-US" altLang="zh-CN" sz="2400" smtClean="0"/>
          </a:p>
          <a:p>
            <a:r>
              <a:rPr lang="en-US" altLang="zh-CN" sz="2400" smtClean="0"/>
              <a:t>    </a:t>
            </a:r>
            <a:endParaRPr lang="en-US" altLang="zh-CN" sz="2400"/>
          </a:p>
          <a:p>
            <a:r>
              <a:rPr lang="en-US" altLang="zh-CN" sz="240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/>
              <a:t> </a:t>
            </a:r>
            <a:r>
              <a:rPr lang="zh-CN" altLang="en-US" sz="2400" smtClean="0"/>
              <a:t>纯</a:t>
            </a:r>
            <a:r>
              <a:rPr lang="en-US" altLang="zh-CN" sz="2400" smtClean="0"/>
              <a:t>SQL</a:t>
            </a:r>
            <a:r>
              <a:rPr lang="zh-CN" altLang="en-US" sz="2400" smtClean="0"/>
              <a:t>实现：</a:t>
            </a:r>
            <a:endParaRPr lang="en-US" altLang="zh-CN" sz="2400" smtClean="0"/>
          </a:p>
          <a:p>
            <a:r>
              <a:rPr lang="en-US" altLang="zh-CN" sz="2400" smtClean="0"/>
              <a:t>    select </a:t>
            </a:r>
            <a:r>
              <a:rPr lang="en-US" altLang="zh-CN" sz="2400"/>
              <a:t>DATE_FORMAT(hire_date,'%Y'),count(*)  from employees</a:t>
            </a:r>
          </a:p>
          <a:p>
            <a:r>
              <a:rPr lang="en-US" altLang="zh-CN" sz="2400"/>
              <a:t>GROUP BY DATE_FORMAT(hire_date,'%Y')</a:t>
            </a:r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1368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en-US" smtClean="0"/>
              <a:t>pandas</a:t>
            </a:r>
            <a:r>
              <a:rPr lang="zh-CN" altLang="en-US" smtClean="0"/>
              <a:t>实现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1" y="1788756"/>
            <a:ext cx="10962409" cy="26776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/>
              <a:t>print(employees.groupby(employees["hire_date"]).</a:t>
            </a:r>
            <a:r>
              <a:rPr lang="en-US" altLang="zh-CN" sz="2400"/>
              <a:t>count</a:t>
            </a:r>
            <a:r>
              <a:rPr lang="en-US" altLang="zh-CN" sz="2400" smtClean="0"/>
              <a:t>())</a:t>
            </a:r>
          </a:p>
          <a:p>
            <a:r>
              <a:rPr lang="zh-CN" altLang="en-US" sz="2400"/>
              <a:t>或者</a:t>
            </a:r>
            <a:endParaRPr lang="en-US" altLang="zh-CN" sz="2400"/>
          </a:p>
          <a:p>
            <a:r>
              <a:rPr lang="en-US" altLang="zh-CN" sz="2400" smtClean="0"/>
              <a:t>print(employees.groupby("hire_date").</a:t>
            </a:r>
            <a:r>
              <a:rPr lang="en-US" altLang="zh-CN" sz="2400"/>
              <a:t>count</a:t>
            </a:r>
            <a:r>
              <a:rPr lang="en-US" altLang="zh-CN" sz="2400" smtClean="0"/>
              <a:t>())</a:t>
            </a:r>
          </a:p>
          <a:p>
            <a:endParaRPr lang="en-US" altLang="zh-CN" sz="2400"/>
          </a:p>
          <a:p>
            <a:r>
              <a:rPr lang="zh-CN" altLang="en-US" sz="2400" smtClean="0"/>
              <a:t>结果如下：</a:t>
            </a:r>
            <a:endParaRPr lang="en-US" altLang="zh-CN" sz="2400" smtClean="0"/>
          </a:p>
          <a:p>
            <a:endParaRPr lang="en-US" altLang="zh-CN" sz="2400"/>
          </a:p>
          <a:p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" y="3831657"/>
            <a:ext cx="5798289" cy="31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修正一下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90945" y="1808018"/>
            <a:ext cx="88530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其实我们只要这样就行了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/>
              <a:t>print(employees["</a:t>
            </a:r>
            <a:r>
              <a:rPr lang="en-US" altLang="zh-CN" sz="2400"/>
              <a:t>hire_date</a:t>
            </a:r>
            <a:r>
              <a:rPr lang="en-US" altLang="zh-CN" sz="2400" smtClean="0"/>
              <a:t>"])</a:t>
            </a:r>
          </a:p>
          <a:p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这是一个</a:t>
            </a:r>
            <a:r>
              <a:rPr lang="en-US" altLang="zh-CN" sz="2400" smtClean="0"/>
              <a:t>Series</a:t>
            </a:r>
          </a:p>
          <a:p>
            <a:endParaRPr lang="en-US" altLang="zh-CN" sz="2400"/>
          </a:p>
          <a:p>
            <a:r>
              <a:rPr lang="zh-CN" altLang="en-US" sz="2400" smtClean="0"/>
              <a:t>而</a:t>
            </a:r>
            <a:r>
              <a:rPr lang="en-US" altLang="zh-CN" sz="2400" smtClean="0"/>
              <a:t>employees</a:t>
            </a:r>
            <a:r>
              <a:rPr lang="zh-CN" altLang="en-US" sz="2400" smtClean="0"/>
              <a:t>是一个</a:t>
            </a:r>
            <a:r>
              <a:rPr lang="en-US" altLang="zh-CN" sz="2400" smtClean="0"/>
              <a:t>DataFrame</a:t>
            </a:r>
          </a:p>
          <a:p>
            <a:r>
              <a:rPr lang="en-US" altLang="zh-CN" sz="2400" smtClean="0"/>
              <a:t>(</a:t>
            </a:r>
            <a:r>
              <a:rPr lang="zh-CN" altLang="en-US" sz="2400" smtClean="0"/>
              <a:t>可以理解为</a:t>
            </a:r>
            <a:r>
              <a:rPr lang="en-US" altLang="zh-CN" sz="2400" smtClean="0"/>
              <a:t>DataFrame</a:t>
            </a:r>
            <a:r>
              <a:rPr lang="zh-CN" altLang="en-US" sz="2400" smtClean="0"/>
              <a:t>是若干个</a:t>
            </a:r>
            <a:r>
              <a:rPr lang="en-US" altLang="zh-CN" sz="2400"/>
              <a:t>Series</a:t>
            </a:r>
          </a:p>
          <a:p>
            <a:r>
              <a:rPr lang="zh-CN" altLang="en-US" sz="2400" smtClean="0"/>
              <a:t>组成的</a:t>
            </a:r>
            <a:r>
              <a:rPr lang="en-US" altLang="zh-CN" sz="2400" smtClean="0"/>
              <a:t>)</a:t>
            </a:r>
            <a:endParaRPr lang="en-US" altLang="zh-CN" sz="2400"/>
          </a:p>
          <a:p>
            <a:endParaRPr lang="en-US" altLang="zh-CN" sz="24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31" y="1669988"/>
            <a:ext cx="2612341" cy="356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/>
              <a:t>看图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4" y="2332698"/>
            <a:ext cx="2103187" cy="37354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00" y="2431740"/>
            <a:ext cx="2314456" cy="37927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3204" y="1669988"/>
            <a:ext cx="2502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employees["hire_date"])</a:t>
            </a: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895496" y="1669988"/>
            <a:ext cx="26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employees</a:t>
            </a:r>
            <a:r>
              <a:rPr lang="en-US" altLang="zh-CN" smtClean="0"/>
              <a:t>["first_name"])</a:t>
            </a:r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26" y="2354187"/>
            <a:ext cx="1538238" cy="371394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68969" y="1646258"/>
            <a:ext cx="226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employees</a:t>
            </a:r>
            <a:r>
              <a:rPr lang="en-US" altLang="zh-CN"/>
              <a:t>["gender"])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en-US" altLang="zh-CN" smtClean="0"/>
              <a:t>"</a:t>
            </a:r>
            <a:r>
              <a:rPr lang="zh-CN" altLang="en-US" smtClean="0"/>
              <a:t>拼起来</a:t>
            </a:r>
            <a:r>
              <a:rPr lang="en-US" altLang="zh-CN" smtClean="0"/>
              <a:t>"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1975924"/>
            <a:ext cx="8659091" cy="40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对于单列</a:t>
            </a:r>
            <a:r>
              <a:rPr lang="en-US" altLang="zh-CN" smtClean="0"/>
              <a:t>(Series)</a:t>
            </a:r>
            <a:r>
              <a:rPr lang="zh-CN" altLang="en-US" smtClean="0"/>
              <a:t>分组就行了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5" y="1808018"/>
            <a:ext cx="88530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重置</a:t>
            </a:r>
            <a:r>
              <a:rPr lang="en-US" altLang="zh-CN" sz="2400" smtClean="0"/>
              <a:t>index</a:t>
            </a:r>
          </a:p>
          <a:p>
            <a:r>
              <a:rPr lang="zh-CN" altLang="en-US" sz="2400" smtClean="0"/>
              <a:t>现在我们主要对</a:t>
            </a:r>
            <a:r>
              <a:rPr lang="en-US" altLang="zh-CN" sz="2400" smtClean="0"/>
              <a:t>hire_date</a:t>
            </a:r>
            <a:r>
              <a:rPr lang="zh-CN" altLang="en-US" sz="2400" smtClean="0"/>
              <a:t>进行操作，那么</a:t>
            </a:r>
            <a:r>
              <a:rPr lang="en-US" altLang="zh-CN" sz="2400" smtClean="0"/>
              <a:t>emp_no</a:t>
            </a:r>
            <a:r>
              <a:rPr lang="zh-CN" altLang="en-US" sz="2400" smtClean="0"/>
              <a:t>就不需要作为</a:t>
            </a:r>
            <a:r>
              <a:rPr lang="en-US" altLang="zh-CN" sz="2400" smtClean="0"/>
              <a:t>index</a:t>
            </a:r>
          </a:p>
          <a:p>
            <a:endParaRPr lang="en-US" altLang="zh-CN" sz="2400"/>
          </a:p>
          <a:p>
            <a:endParaRPr lang="en-US" altLang="zh-CN" sz="2400" smtClean="0"/>
          </a:p>
          <a:p>
            <a:r>
              <a:rPr lang="en-US" altLang="zh-CN" sz="2400"/>
              <a:t>countByHireDate=employees.reset_index</a:t>
            </a:r>
            <a:r>
              <a:rPr lang="en-US" altLang="zh-CN" sz="2400" smtClean="0"/>
              <a:t>()  #</a:t>
            </a:r>
            <a:r>
              <a:rPr lang="zh-CN" altLang="en-US" sz="2400" smtClean="0"/>
              <a:t>重置索引</a:t>
            </a:r>
            <a:endParaRPr lang="en-US" altLang="zh-CN" sz="2400"/>
          </a:p>
          <a:p>
            <a:r>
              <a:rPr lang="en-US" altLang="zh-CN" sz="2400"/>
              <a:t>print(countByHireDate.set_index("hire_date</a:t>
            </a:r>
            <a:r>
              <a:rPr lang="en-US" altLang="zh-CN" sz="2400"/>
              <a:t>") </a:t>
            </a:r>
            <a:r>
              <a:rPr lang="en-US" altLang="zh-CN" sz="2400" smtClean="0"/>
              <a:t>) #</a:t>
            </a:r>
            <a:r>
              <a:rPr lang="zh-CN" altLang="en-US" sz="2400" smtClean="0"/>
              <a:t>把</a:t>
            </a:r>
            <a:r>
              <a:rPr lang="en-US" altLang="zh-CN" sz="2400" smtClean="0"/>
              <a:t>hire_date</a:t>
            </a:r>
            <a:r>
              <a:rPr lang="zh-CN" altLang="en-US" sz="2400" smtClean="0"/>
              <a:t>作为</a:t>
            </a:r>
            <a:r>
              <a:rPr lang="en-US" altLang="zh-CN" sz="2400" smtClean="0"/>
              <a:t>index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9979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9303</TotalTime>
  <Words>270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上节课我干了两件事</vt:lpstr>
      <vt:lpstr>把第一课时的内容给实现了</vt:lpstr>
      <vt:lpstr>pandas实现</vt:lpstr>
      <vt:lpstr>修正一下</vt:lpstr>
      <vt:lpstr>看图</vt:lpstr>
      <vt:lpstr>"拼起来"</vt:lpstr>
      <vt:lpstr>对于单列(Series)分组就行了</vt:lpstr>
      <vt:lpstr>出结果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1042</cp:revision>
  <dcterms:created xsi:type="dcterms:W3CDTF">2016-05-22T15:40:23Z</dcterms:created>
  <dcterms:modified xsi:type="dcterms:W3CDTF">2019-02-24T08:15:59Z</dcterms:modified>
</cp:coreProperties>
</file>