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6" r:id="rId5"/>
    <p:sldId id="334" r:id="rId6"/>
    <p:sldId id="327" r:id="rId7"/>
    <p:sldId id="328" r:id="rId8"/>
    <p:sldId id="32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使用</a:t>
            </a:r>
            <a:r>
              <a:rPr lang="en-US" altLang="zh-CN" sz="3600" smtClean="0"/>
              <a:t>python</a:t>
            </a:r>
            <a:r>
              <a:rPr lang="zh-CN" altLang="en-US" sz="3600" smtClean="0"/>
              <a:t>进行分析统计</a:t>
            </a:r>
            <a:r>
              <a:rPr lang="en-US" altLang="zh-CN" sz="3600" smtClean="0"/>
              <a:t>(3): </a:t>
            </a:r>
            <a:r>
              <a:rPr lang="zh-CN" altLang="en-US" sz="3600" smtClean="0"/>
              <a:t>使用</a:t>
            </a:r>
            <a:r>
              <a:rPr lang="en-US" altLang="zh-CN" sz="3600" smtClean="0"/>
              <a:t>Flask+pandas</a:t>
            </a:r>
            <a:r>
              <a:rPr lang="zh-CN" altLang="en-US" sz="3600" smtClean="0"/>
              <a:t>实现数据缓存输出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上两节课我干了两件事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38200" y="1839191"/>
            <a:ext cx="2379518" cy="14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r>
              <a:rPr lang="zh-CN" altLang="en-US" smtClean="0"/>
              <a:t>、把</a:t>
            </a:r>
            <a:r>
              <a:rPr lang="en-US" altLang="zh-CN" smtClean="0"/>
              <a:t>mysql</a:t>
            </a:r>
            <a:r>
              <a:rPr lang="zh-CN" altLang="en-US" smtClean="0"/>
              <a:t>数据导出成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8239992" y="1974273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python+pandas</a:t>
            </a:r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260272" y="2208068"/>
            <a:ext cx="3086100" cy="7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/>
          <p:cNvCxnSpPr>
            <a:stCxn id="4" idx="4"/>
          </p:cNvCxnSpPr>
          <p:nvPr/>
        </p:nvCxnSpPr>
        <p:spPr>
          <a:xfrm flipH="1">
            <a:off x="9538855" y="3304309"/>
            <a:ext cx="1" cy="137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86700" y="4717473"/>
            <a:ext cx="3314700" cy="130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做各种分析统计</a:t>
            </a:r>
            <a:endParaRPr lang="en-US" altLang="zh-CN" smtClean="0"/>
          </a:p>
          <a:p>
            <a:pPr algn="ctr"/>
            <a:r>
              <a:rPr lang="zh-CN" altLang="en-US" smtClean="0"/>
              <a:t>并输出到控制台上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问题来了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38200" y="3241964"/>
            <a:ext cx="2379518" cy="14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r>
              <a:rPr lang="zh-CN" altLang="en-US" smtClean="0"/>
              <a:t>做的网站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7284028" y="3974523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python+pandas</a:t>
            </a: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7103919" y="1082386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304309" y="2057400"/>
            <a:ext cx="3439391" cy="201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09505" y="3974523"/>
            <a:ext cx="3642013" cy="77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36918" y="2895784"/>
            <a:ext cx="19223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solidFill>
                  <a:srgbClr val="FF0000"/>
                </a:solidFill>
              </a:rPr>
              <a:t>???</a:t>
            </a:r>
            <a:endParaRPr lang="en-US" sz="6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Flask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378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smtClean="0"/>
              <a:t>python</a:t>
            </a:r>
            <a:r>
              <a:rPr lang="zh-CN" altLang="en-US" sz="2400" smtClean="0"/>
              <a:t>的</a:t>
            </a:r>
            <a:r>
              <a:rPr lang="en-US" altLang="zh-CN" sz="2400" smtClean="0"/>
              <a:t>web</a:t>
            </a:r>
            <a:r>
              <a:rPr lang="zh-CN" altLang="en-US" sz="2400" smtClean="0"/>
              <a:t>框架很多，各种好、各种棒，本课程就不来说那个更好了。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这里我们选择</a:t>
            </a:r>
            <a:r>
              <a:rPr lang="en-US" altLang="zh-CN" sz="2400" smtClean="0"/>
              <a:t>Flask</a:t>
            </a:r>
          </a:p>
          <a:p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smtClean="0"/>
              <a:t>github</a:t>
            </a:r>
            <a:r>
              <a:rPr lang="zh-CN" altLang="en-US" sz="2400" smtClean="0"/>
              <a:t>地址</a:t>
            </a:r>
            <a:endParaRPr lang="en-US" altLang="zh-CN" sz="2400"/>
          </a:p>
          <a:p>
            <a:r>
              <a:rPr lang="en-US" altLang="zh-CN" sz="2400"/>
              <a:t>https://</a:t>
            </a:r>
            <a:r>
              <a:rPr lang="en-US" altLang="zh-CN" sz="2400" smtClean="0"/>
              <a:t>github.com/pallets/flask</a:t>
            </a:r>
          </a:p>
          <a:p>
            <a:endParaRPr lang="en-US" altLang="zh-CN" sz="2400"/>
          </a:p>
          <a:p>
            <a:r>
              <a:rPr lang="zh-CN" altLang="en-US" sz="2400" smtClean="0"/>
              <a:t>怎么装， 我们就不讲了。</a:t>
            </a:r>
            <a:endParaRPr lang="en-US" altLang="zh-CN" sz="240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最基本的代码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378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from flask import Flask</a:t>
            </a:r>
          </a:p>
          <a:p>
            <a:endParaRPr lang="en-US" altLang="zh-CN" sz="2400"/>
          </a:p>
          <a:p>
            <a:r>
              <a:rPr lang="en-US" altLang="zh-CN" sz="2400"/>
              <a:t>app = Flask(__name__)</a:t>
            </a:r>
          </a:p>
          <a:p>
            <a:endParaRPr lang="en-US" altLang="zh-CN" sz="2400"/>
          </a:p>
          <a:p>
            <a:r>
              <a:rPr lang="en-US" altLang="zh-CN" sz="2400"/>
              <a:t>@app.route('/')</a:t>
            </a:r>
          </a:p>
          <a:p>
            <a:r>
              <a:rPr lang="en-US" altLang="zh-CN" sz="2400"/>
              <a:t>def index():</a:t>
            </a:r>
          </a:p>
          <a:p>
            <a:r>
              <a:rPr lang="en-US" altLang="zh-CN" sz="2400"/>
              <a:t>    return 'index'</a:t>
            </a:r>
          </a:p>
          <a:p>
            <a:endParaRPr lang="en-US" altLang="zh-CN" sz="2400"/>
          </a:p>
          <a:p>
            <a:r>
              <a:rPr lang="en-US" altLang="zh-CN" sz="2400"/>
              <a:t>if __name__ == '__main__':</a:t>
            </a:r>
          </a:p>
          <a:p>
            <a:r>
              <a:rPr lang="en-US" altLang="zh-CN" sz="2400"/>
              <a:t>    app.run</a:t>
            </a:r>
            <a:r>
              <a:rPr lang="en-US" altLang="zh-CN" sz="2400" smtClean="0"/>
              <a:t>() #</a:t>
            </a:r>
            <a:r>
              <a:rPr lang="zh-CN" altLang="en-US" sz="2400" smtClean="0"/>
              <a:t>默认端口</a:t>
            </a:r>
            <a:r>
              <a:rPr lang="en-US" altLang="zh-CN" sz="2400" smtClean="0"/>
              <a:t>5000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于是只要这样就行了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90945" y="1808018"/>
            <a:ext cx="8853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from flask import Flask,jsonify</a:t>
            </a:r>
          </a:p>
          <a:p>
            <a:r>
              <a:rPr lang="en-US" altLang="zh-CN" sz="2400" smtClean="0"/>
              <a:t>@</a:t>
            </a:r>
            <a:r>
              <a:rPr lang="en-US" altLang="zh-CN" sz="2400"/>
              <a:t>app.route('/&lt;int:empno&gt;',methods=["GET"])</a:t>
            </a:r>
          </a:p>
          <a:p>
            <a:r>
              <a:rPr lang="en-US" altLang="zh-CN" sz="2400"/>
              <a:t>def </a:t>
            </a:r>
            <a:r>
              <a:rPr lang="en-US" altLang="zh-CN" sz="2400"/>
              <a:t>getEmp(empno</a:t>
            </a:r>
            <a:r>
              <a:rPr lang="en-US" altLang="zh-CN" sz="2400" smtClean="0"/>
              <a:t>):</a:t>
            </a:r>
            <a:endParaRPr lang="en-US" altLang="zh-CN" sz="2400"/>
          </a:p>
          <a:p>
            <a:r>
              <a:rPr lang="en-US" altLang="zh-CN" sz="2400"/>
              <a:t>    return jsonify(employees.loc[empno].to_dict())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9394</TotalTime>
  <Words>197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上两节课我干了两件事</vt:lpstr>
      <vt:lpstr>问题来了</vt:lpstr>
      <vt:lpstr>Flask</vt:lpstr>
      <vt:lpstr>最基本的代码</vt:lpstr>
      <vt:lpstr>于是只要这样就行了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1049</cp:revision>
  <dcterms:created xsi:type="dcterms:W3CDTF">2016-05-22T15:40:23Z</dcterms:created>
  <dcterms:modified xsi:type="dcterms:W3CDTF">2019-02-25T11:11:12Z</dcterms:modified>
</cp:coreProperties>
</file>