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14" r:id="rId4"/>
    <p:sldId id="326" r:id="rId5"/>
    <p:sldId id="335" r:id="rId6"/>
    <p:sldId id="334" r:id="rId7"/>
    <p:sldId id="336" r:id="rId8"/>
    <p:sldId id="337" r:id="rId9"/>
    <p:sldId id="327" r:id="rId10"/>
    <p:sldId id="328" r:id="rId11"/>
    <p:sldId id="329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Mysql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实战之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统计优化基础篇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添加冗余列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employees</a:t>
            </a:r>
            <a:r>
              <a:rPr lang="en-US" altLang="zh-CN" sz="2400"/>
              <a:t>[</a:t>
            </a:r>
            <a:r>
              <a:rPr lang="en-US" altLang="zh-CN" sz="2400" smtClean="0"/>
              <a:t>'hire_date_year']=</a:t>
            </a:r>
            <a:r>
              <a:rPr lang="en-US" altLang="zh-CN" sz="2400"/>
              <a:t>employees.apply(lambda x:x['hire_date'].strftime('%Y'),</a:t>
            </a:r>
            <a:r>
              <a:rPr lang="en-US" altLang="zh-CN" sz="2400"/>
              <a:t>axis=1</a:t>
            </a:r>
            <a:r>
              <a:rPr lang="en-US" altLang="zh-CN" sz="2400" smtClean="0"/>
              <a:t>)</a:t>
            </a:r>
          </a:p>
          <a:p>
            <a:endParaRPr lang="en-US" altLang="zh-CN" sz="2400"/>
          </a:p>
          <a:p>
            <a:r>
              <a:rPr lang="zh-CN" altLang="en-US" sz="2400" smtClean="0"/>
              <a:t>这时就多了一列</a:t>
            </a:r>
            <a:endParaRPr lang="en-US" altLang="zh-CN" sz="2400" smtClean="0"/>
          </a:p>
          <a:p>
            <a:endParaRPr lang="en-US" altLang="zh-CN" sz="240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/>
              <a:t>代码</a:t>
            </a:r>
            <a:r>
              <a:rPr lang="zh-CN" altLang="en-US" sz="2400" smtClean="0"/>
              <a:t>里只要直接返回</a:t>
            </a:r>
            <a:endParaRPr lang="en-US" altLang="zh-CN" sz="2400" smtClean="0"/>
          </a:p>
          <a:p>
            <a:r>
              <a:rPr lang="en-US" altLang="zh-CN" sz="2400"/>
              <a:t> return jsonify(employees.groupby(['hire_date_year']).count()['ids'].to_dict())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2001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使用</a:t>
            </a:r>
            <a:r>
              <a:rPr lang="en-US" altLang="zh-CN" sz="3600" smtClean="0"/>
              <a:t>python</a:t>
            </a:r>
            <a:r>
              <a:rPr lang="zh-CN" altLang="en-US" sz="3600" smtClean="0"/>
              <a:t>进行分析统计</a:t>
            </a:r>
            <a:r>
              <a:rPr lang="en-US" altLang="zh-CN" sz="3600" smtClean="0"/>
              <a:t>(4):  </a:t>
            </a:r>
            <a:r>
              <a:rPr lang="zh-CN" altLang="en-US" sz="3600" smtClean="0"/>
              <a:t>支持按年统计、设计路由、冗余字段设置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上上节课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838200" y="1839191"/>
            <a:ext cx="2379518" cy="14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r>
              <a:rPr lang="zh-CN" altLang="en-US" smtClean="0"/>
              <a:t>、把</a:t>
            </a:r>
            <a:r>
              <a:rPr lang="en-US" altLang="zh-CN" smtClean="0"/>
              <a:t>mysql</a:t>
            </a:r>
            <a:r>
              <a:rPr lang="zh-CN" altLang="en-US" smtClean="0"/>
              <a:t>数据导出成</a:t>
            </a:r>
            <a:r>
              <a:rPr lang="en-US" altLang="zh-CN" smtClean="0"/>
              <a:t>csv</a:t>
            </a:r>
            <a:r>
              <a:rPr lang="zh-CN" altLang="en-US" smtClean="0"/>
              <a:t>文件</a:t>
            </a: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8239992" y="1974273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python+pandas</a:t>
            </a:r>
            <a:endParaRPr lang="en-US"/>
          </a:p>
        </p:txBody>
      </p:sp>
      <p:sp>
        <p:nvSpPr>
          <p:cNvPr id="5" name="右箭头 4"/>
          <p:cNvSpPr/>
          <p:nvPr/>
        </p:nvSpPr>
        <p:spPr>
          <a:xfrm>
            <a:off x="4260272" y="2208068"/>
            <a:ext cx="3086100" cy="727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箭头连接符 7"/>
          <p:cNvCxnSpPr>
            <a:stCxn id="4" idx="4"/>
          </p:cNvCxnSpPr>
          <p:nvPr/>
        </p:nvCxnSpPr>
        <p:spPr>
          <a:xfrm flipH="1">
            <a:off x="9538855" y="3304309"/>
            <a:ext cx="1" cy="137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886700" y="4717473"/>
            <a:ext cx="3314700" cy="1309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做各种分析统计</a:t>
            </a:r>
            <a:endParaRPr lang="en-US" altLang="zh-CN" smtClean="0"/>
          </a:p>
          <a:p>
            <a:pPr algn="ctr"/>
            <a:r>
              <a:rPr lang="zh-CN" altLang="en-US" smtClean="0"/>
              <a:t>并输出到控制台上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</a:rPr>
              <a:t>上</a:t>
            </a:r>
            <a:r>
              <a:rPr lang="zh-CN" altLang="en-US" smtClean="0"/>
              <a:t>节课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84909" y="4125191"/>
            <a:ext cx="1832264" cy="100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  <a:r>
              <a:rPr lang="zh-CN" altLang="en-US" smtClean="0"/>
              <a:t>端</a:t>
            </a: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5870865" y="1821058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python+</a:t>
            </a:r>
            <a:r>
              <a:rPr lang="en-US" altLang="zh-CN" smtClean="0"/>
              <a:t>Flask</a:t>
            </a:r>
          </a:p>
          <a:p>
            <a:pPr algn="ctr"/>
            <a:r>
              <a:rPr lang="en-US" altLang="zh-CN" smtClean="0"/>
              <a:t>(web</a:t>
            </a:r>
            <a:r>
              <a:rPr lang="zh-CN" altLang="en-US" smtClean="0"/>
              <a:t>框架</a:t>
            </a:r>
            <a:r>
              <a:rPr lang="en-US" altLang="zh-CN" smtClean="0"/>
              <a:t>)</a:t>
            </a:r>
            <a:endParaRPr lang="en-US"/>
          </a:p>
        </p:txBody>
      </p:sp>
      <p:cxnSp>
        <p:nvCxnSpPr>
          <p:cNvPr id="8" name="直接箭头连接符 7"/>
          <p:cNvCxnSpPr>
            <a:stCxn id="4" idx="4"/>
            <a:endCxn id="6" idx="0"/>
          </p:cNvCxnSpPr>
          <p:nvPr/>
        </p:nvCxnSpPr>
        <p:spPr>
          <a:xfrm>
            <a:off x="7169729" y="3151094"/>
            <a:ext cx="103910" cy="138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943602" y="4540829"/>
            <a:ext cx="2660073" cy="1111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pandas+</a:t>
            </a:r>
            <a:r>
              <a:rPr lang="zh-CN" altLang="en-US" smtClean="0"/>
              <a:t>读取</a:t>
            </a:r>
            <a:r>
              <a:rPr lang="en-US" altLang="zh-CN" smtClean="0"/>
              <a:t>CSV</a:t>
            </a:r>
          </a:p>
          <a:p>
            <a:pPr algn="ctr"/>
            <a:r>
              <a:rPr lang="en-US" smtClean="0"/>
              <a:t>(</a:t>
            </a:r>
            <a:r>
              <a:rPr lang="zh-CN" altLang="en-US" smtClean="0"/>
              <a:t>常驻内存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400300" y="2712027"/>
            <a:ext cx="3366655" cy="182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设置路由</a:t>
            </a: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7114309" y="5673437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pandas </a:t>
            </a:r>
            <a:r>
              <a:rPr lang="zh-CN" altLang="en-US" smtClean="0"/>
              <a:t>进行分组统计</a:t>
            </a: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7031182" y="1196687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pandas</a:t>
            </a:r>
            <a:r>
              <a:rPr lang="zh-CN" altLang="en-US" smtClean="0"/>
              <a:t>读取某一条内容</a:t>
            </a: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84909" y="4125191"/>
            <a:ext cx="1832264" cy="100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  <a:r>
              <a:rPr lang="zh-CN" altLang="en-US" smtClean="0"/>
              <a:t>端</a:t>
            </a:r>
            <a:endParaRPr lang="en-US"/>
          </a:p>
        </p:txBody>
      </p:sp>
      <p:cxnSp>
        <p:nvCxnSpPr>
          <p:cNvPr id="6" name="肘形连接符 5"/>
          <p:cNvCxnSpPr>
            <a:stCxn id="9" idx="3"/>
          </p:cNvCxnSpPr>
          <p:nvPr/>
        </p:nvCxnSpPr>
        <p:spPr>
          <a:xfrm flipV="1">
            <a:off x="2317173" y="1974273"/>
            <a:ext cx="4714009" cy="2654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60043" y="1367969"/>
            <a:ext cx="1810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/>
              <a:t>路由：</a:t>
            </a:r>
            <a:r>
              <a:rPr lang="en-US" altLang="zh-CN" smtClean="0"/>
              <a:t>/:</a:t>
            </a:r>
            <a:r>
              <a:rPr lang="en-US" altLang="zh-CN"/>
              <a:t>emp_no</a:t>
            </a:r>
            <a:endParaRPr lang="en-US"/>
          </a:p>
        </p:txBody>
      </p:sp>
      <p:cxnSp>
        <p:nvCxnSpPr>
          <p:cNvPr id="16" name="肘形连接符 15"/>
          <p:cNvCxnSpPr>
            <a:stCxn id="9" idx="3"/>
          </p:cNvCxnSpPr>
          <p:nvPr/>
        </p:nvCxnSpPr>
        <p:spPr>
          <a:xfrm>
            <a:off x="2317173" y="4629150"/>
            <a:ext cx="4714009" cy="1709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498287" y="5673437"/>
            <a:ext cx="273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/>
              <a:t>路由：</a:t>
            </a:r>
            <a:r>
              <a:rPr lang="en-US" altLang="zh-CN" smtClean="0"/>
              <a:t>/count?g=hire_date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取单条</a:t>
            </a:r>
            <a:r>
              <a:rPr lang="en-US" altLang="zh-CN" smtClean="0"/>
              <a:t>(</a:t>
            </a:r>
            <a:r>
              <a:rPr lang="zh-CN" altLang="en-US" smtClean="0"/>
              <a:t>做缓存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/>
              <a:t>@app.route('/&lt;int:empno&gt;',methods=["GET"])</a:t>
            </a:r>
          </a:p>
          <a:p>
            <a:r>
              <a:rPr lang="en-US" altLang="zh-CN" sz="2400"/>
              <a:t>def getEmp(empno):</a:t>
            </a:r>
          </a:p>
          <a:p>
            <a:r>
              <a:rPr lang="en-US" altLang="zh-CN" sz="2400"/>
              <a:t>    if empno in employees.index:</a:t>
            </a:r>
          </a:p>
          <a:p>
            <a:r>
              <a:rPr lang="en-US" altLang="zh-CN" sz="2400"/>
              <a:t>         return jsonify(employees.loc[empno].to_dict())</a:t>
            </a:r>
          </a:p>
          <a:p>
            <a:r>
              <a:rPr lang="en-US" altLang="zh-CN" sz="2400"/>
              <a:t>    else:</a:t>
            </a:r>
          </a:p>
          <a:p>
            <a:r>
              <a:rPr lang="en-US" altLang="zh-CN" sz="2400"/>
              <a:t>        return jsonify({"status":"error"})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6459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做统计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4154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/>
              <a:t>@app.route('/count',methods=["GET"])</a:t>
            </a:r>
          </a:p>
          <a:p>
            <a:r>
              <a:rPr lang="en-US" altLang="zh-CN" sz="2400"/>
              <a:t>def count():</a:t>
            </a:r>
          </a:p>
          <a:p>
            <a:r>
              <a:rPr lang="en-US" altLang="zh-CN" sz="2400"/>
              <a:t>   groupby=request.args.get("g","")</a:t>
            </a:r>
          </a:p>
          <a:p>
            <a:r>
              <a:rPr lang="en-US" altLang="zh-CN" sz="2400"/>
              <a:t>   if groupby=="hire_date":</a:t>
            </a:r>
          </a:p>
          <a:p>
            <a:r>
              <a:rPr lang="en-US" altLang="zh-CN" sz="2400"/>
              <a:t>       countByHireDate = employees.reset_index()  # </a:t>
            </a:r>
            <a:r>
              <a:rPr lang="zh-CN" altLang="en-US" sz="2400"/>
              <a:t>重置索引</a:t>
            </a:r>
          </a:p>
          <a:p>
            <a:r>
              <a:rPr lang="zh-CN" altLang="en-US" sz="2400"/>
              <a:t>       </a:t>
            </a:r>
            <a:r>
              <a:rPr lang="en-US" altLang="zh-CN" sz="2400"/>
              <a:t>countByHireDate.set_index("hire_date", inplace=True)</a:t>
            </a:r>
          </a:p>
          <a:p>
            <a:r>
              <a:rPr lang="en-US" altLang="zh-CN" sz="2400"/>
              <a:t>       </a:t>
            </a:r>
            <a:r>
              <a:rPr lang="en-US" altLang="zh-CN" sz="2400" smtClean="0"/>
              <a:t>return jsonify(countByHireDate</a:t>
            </a:r>
            <a:r>
              <a:rPr lang="en-US" altLang="zh-CN" sz="2400"/>
              <a:t>['emp_no'].groupby(lambda x: dt.datetime.strptime(x, '%Y-%m-%d').strftime('%Y')).count().to_dict())</a:t>
            </a:r>
          </a:p>
          <a:p>
            <a:r>
              <a:rPr lang="en-US" altLang="zh-CN" sz="2400"/>
              <a:t>       </a:t>
            </a:r>
            <a:r>
              <a:rPr lang="en-US" altLang="zh-CN" sz="2400" smtClean="0"/>
              <a:t> </a:t>
            </a:r>
            <a:endParaRPr lang="en-US" altLang="zh-CN" sz="2400"/>
          </a:p>
          <a:p>
            <a:r>
              <a:rPr lang="en-US" altLang="zh-CN" sz="2400"/>
              <a:t>   else:</a:t>
            </a:r>
          </a:p>
          <a:p>
            <a:r>
              <a:rPr lang="en-US" altLang="zh-CN" sz="2400"/>
              <a:t>       </a:t>
            </a:r>
            <a:r>
              <a:rPr lang="en-US" altLang="zh-CN" sz="2400"/>
              <a:t> return jsonify({"status":"error"})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9019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假设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26776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smtClean="0"/>
              <a:t>假设</a:t>
            </a:r>
            <a:r>
              <a:rPr lang="en-US" altLang="zh-CN" sz="2400" smtClean="0"/>
              <a:t>hire_date</a:t>
            </a:r>
            <a:r>
              <a:rPr lang="zh-CN" altLang="en-US" sz="2400" smtClean="0"/>
              <a:t>是一个很重要的 统计指标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那么我们要做两件事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1</a:t>
            </a:r>
            <a:r>
              <a:rPr lang="zh-CN" altLang="en-US" sz="2400" smtClean="0"/>
              <a:t>、读取时就进行日期格式转化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2</a:t>
            </a:r>
            <a:r>
              <a:rPr lang="zh-CN" altLang="en-US" sz="2400" smtClean="0"/>
              <a:t>、设置冗余字段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1368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读取时转化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1" y="1788756"/>
            <a:ext cx="10962409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smtClean="0"/>
              <a:t>dateparser </a:t>
            </a:r>
            <a:r>
              <a:rPr lang="en-US" altLang="zh-CN" sz="2400"/>
              <a:t>= lambda x: pd.datetime.strptime(x, '%Y-%m-%d')</a:t>
            </a:r>
          </a:p>
          <a:p>
            <a:r>
              <a:rPr lang="en-US" altLang="zh-CN" sz="2400"/>
              <a:t>employees=pd.read_csv("./files/employees.csv",</a:t>
            </a:r>
          </a:p>
          <a:p>
            <a:r>
              <a:rPr lang="en-US" altLang="zh-CN" sz="2400"/>
              <a:t>            names=['emp_no','birth_date','first_name','last_name','gender','hire_date','ids'],</a:t>
            </a:r>
          </a:p>
          <a:p>
            <a:r>
              <a:rPr lang="en-US" altLang="zh-CN" sz="2400"/>
              <a:t>          index_col=['emp_no'], header=None,dtype={"ids":str},</a:t>
            </a:r>
            <a:r>
              <a:rPr lang="en-US" altLang="zh-CN" sz="2400">
                <a:solidFill>
                  <a:srgbClr val="FF0000"/>
                </a:solidFill>
              </a:rPr>
              <a:t>parse_dates</a:t>
            </a:r>
            <a:r>
              <a:rPr lang="en-US" altLang="zh-CN" sz="2400"/>
              <a:t>=['hire_date'],</a:t>
            </a:r>
          </a:p>
          <a:p>
            <a:r>
              <a:rPr lang="en-US" altLang="zh-CN" sz="2400"/>
              <a:t>                      </a:t>
            </a:r>
            <a:r>
              <a:rPr lang="en-US" altLang="zh-CN" sz="2400" smtClean="0"/>
              <a:t>date_parser=</a:t>
            </a:r>
            <a:r>
              <a:rPr lang="en-US" altLang="zh-CN" sz="2400" smtClean="0">
                <a:solidFill>
                  <a:srgbClr val="FF0000"/>
                </a:solidFill>
              </a:rPr>
              <a:t>dateparser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9634</TotalTime>
  <Words>365</Words>
  <Application>Microsoft Office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上上节课</vt:lpstr>
      <vt:lpstr>上节课</vt:lpstr>
      <vt:lpstr>设置路由</vt:lpstr>
      <vt:lpstr>取单条(做缓存)</vt:lpstr>
      <vt:lpstr>做统计</vt:lpstr>
      <vt:lpstr>假设</vt:lpstr>
      <vt:lpstr>读取时转化</vt:lpstr>
      <vt:lpstr>添加冗余列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1077</cp:revision>
  <dcterms:created xsi:type="dcterms:W3CDTF">2016-05-22T15:40:23Z</dcterms:created>
  <dcterms:modified xsi:type="dcterms:W3CDTF">2019-03-03T06:34:01Z</dcterms:modified>
</cp:coreProperties>
</file>