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4"/>
  </p:notesMasterIdLst>
  <p:sldIdLst>
    <p:sldId id="265" r:id="rId3"/>
    <p:sldId id="314" r:id="rId4"/>
    <p:sldId id="343" r:id="rId5"/>
    <p:sldId id="327" r:id="rId6"/>
    <p:sldId id="328" r:id="rId7"/>
    <p:sldId id="339" r:id="rId8"/>
    <p:sldId id="338" r:id="rId9"/>
    <p:sldId id="340" r:id="rId10"/>
    <p:sldId id="341" r:id="rId11"/>
    <p:sldId id="342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Mysql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实战之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统计优化基础篇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完整代码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1" y="1205346"/>
            <a:ext cx="102973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/>
              <a:t> </a:t>
            </a:r>
            <a:r>
              <a:rPr lang="en-US" altLang="zh-CN" sz="2400" smtClean="0"/>
              <a:t> 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339047" y="1561672"/>
            <a:ext cx="8013843" cy="1449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from pyparsing import Word, alphas,printables,Suppress,Literal,ZeroOrMore,alphanums,Optional,Combine,nums,OneOrMore</a:t>
            </a:r>
          </a:p>
          <a:p>
            <a:r>
              <a:rPr lang="en-US" altLang="zh-CN"/>
              <a:t>import re</a:t>
            </a:r>
          </a:p>
          <a:p>
            <a:r>
              <a:rPr lang="en-US" altLang="zh-CN"/>
              <a:t>class mydsl:</a:t>
            </a:r>
          </a:p>
          <a:p>
            <a:r>
              <a:rPr lang="en-US" altLang="zh-CN"/>
              <a:t>    Action=""</a:t>
            </a:r>
          </a:p>
          <a:p>
            <a:r>
              <a:rPr lang="en-US" altLang="zh-CN"/>
              <a:t>    Fields=""</a:t>
            </a:r>
          </a:p>
          <a:p>
            <a:r>
              <a:rPr lang="en-US" altLang="zh-CN"/>
              <a:t>    DataTable=""</a:t>
            </a:r>
          </a:p>
          <a:p>
            <a:r>
              <a:rPr lang="en-US" altLang="zh-CN"/>
              <a:t>    Where=""</a:t>
            </a:r>
          </a:p>
          <a:p>
            <a:r>
              <a:rPr lang="en-US" altLang="zh-CN"/>
              <a:t>    WhereField={"key":None,"value":None,"type":"int"}</a:t>
            </a:r>
          </a:p>
          <a:p>
            <a:r>
              <a:rPr lang="en-US" altLang="zh-CN"/>
              <a:t>    Limit=""</a:t>
            </a:r>
          </a:p>
          <a:p>
            <a:endParaRPr lang="en-US" altLang="zh-CN"/>
          </a:p>
          <a:p>
            <a:r>
              <a:rPr lang="en-US" altLang="zh-CN"/>
              <a:t>    def convertField(self,str):</a:t>
            </a:r>
          </a:p>
          <a:p>
            <a:r>
              <a:rPr lang="en-US" altLang="zh-CN"/>
              <a:t>        begin = str[0]</a:t>
            </a:r>
          </a:p>
          <a:p>
            <a:r>
              <a:rPr lang="en-US" altLang="zh-CN"/>
              <a:t>        str = re.sub("([A-Z])", "_\g&lt;0&gt;", str[1:])</a:t>
            </a:r>
          </a:p>
          <a:p>
            <a:r>
              <a:rPr lang="en-US" altLang="zh-CN"/>
              <a:t>        return (begin + str).lower()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   def parse(self,dsl):</a:t>
            </a:r>
          </a:p>
          <a:p>
            <a:r>
              <a:rPr lang="en-US" altLang="zh-CN"/>
              <a:t>        action=Word(alphas)</a:t>
            </a:r>
          </a:p>
          <a:p>
            <a:r>
              <a:rPr lang="en-US" altLang="zh-CN"/>
              <a:t>        fields=Word(printables)</a:t>
            </a:r>
          </a:p>
          <a:p>
            <a:r>
              <a:rPr lang="en-US" altLang="zh-CN"/>
              <a:t>        FROM=Suppress("from")</a:t>
            </a:r>
          </a:p>
          <a:p>
            <a:r>
              <a:rPr lang="en-US" altLang="zh-CN"/>
              <a:t>        WHERE=Optional(Combine("where"+OneOrMore(" ")+Word(alphanums)+Literal("=")+Word(printables)),"")</a:t>
            </a:r>
          </a:p>
          <a:p>
            <a:r>
              <a:rPr lang="en-US" altLang="zh-CN"/>
              <a:t>        LIMIT=Optional(Combine("limit"+OneOrMore(" ")+Word(nums)+Literal(",")+Word(nums)),"")</a:t>
            </a:r>
          </a:p>
          <a:p>
            <a:r>
              <a:rPr lang="en-US" altLang="zh-CN"/>
              <a:t>        dataset=Word(alphas)</a:t>
            </a:r>
          </a:p>
          <a:p>
            <a:r>
              <a:rPr lang="en-US" altLang="zh-CN"/>
              <a:t>        query_pattern=action+fields+FROM+dataset+WHERE+LIMIT</a:t>
            </a:r>
          </a:p>
          <a:p>
            <a:r>
              <a:rPr lang="en-US" altLang="zh-CN"/>
              <a:t>        ret=(query_pattern.parseString(dsl))</a:t>
            </a:r>
          </a:p>
          <a:p>
            <a:r>
              <a:rPr lang="en-US" altLang="zh-CN"/>
              <a:t>        print(ret)</a:t>
            </a:r>
          </a:p>
          <a:p>
            <a:r>
              <a:rPr lang="en-US" altLang="zh-CN"/>
              <a:t>        if len(ret) == 5:</a:t>
            </a:r>
          </a:p>
          <a:p>
            <a:r>
              <a:rPr lang="en-US" altLang="zh-CN"/>
              <a:t>            self.Action = ret[0]</a:t>
            </a:r>
          </a:p>
          <a:p>
            <a:r>
              <a:rPr lang="en-US" altLang="zh-CN"/>
              <a:t>            self.Fields = ret[1]</a:t>
            </a:r>
          </a:p>
          <a:p>
            <a:r>
              <a:rPr lang="en-US" altLang="zh-CN"/>
              <a:t>            self.DataTable = ret[2]</a:t>
            </a:r>
          </a:p>
          <a:p>
            <a:r>
              <a:rPr lang="en-US" altLang="zh-CN"/>
              <a:t>            self.Where = ret[3]</a:t>
            </a:r>
          </a:p>
          <a:p>
            <a:r>
              <a:rPr lang="en-US" altLang="zh-CN"/>
              <a:t>            self.Limit = ret[4]</a:t>
            </a:r>
          </a:p>
          <a:p>
            <a:r>
              <a:rPr lang="en-US" altLang="zh-CN"/>
              <a:t>    def parseWhere(self):</a:t>
            </a:r>
          </a:p>
          <a:p>
            <a:r>
              <a:rPr lang="en-US" altLang="zh-CN"/>
              <a:t>        if  self.Where.strip()!="":</a:t>
            </a:r>
          </a:p>
          <a:p>
            <a:r>
              <a:rPr lang="en-US" altLang="zh-CN"/>
              <a:t>            pattern = Suppress("where") + Word(alphanums) + Suppress(Literal("=")) + ZeroOrMore("'") + Word(</a:t>
            </a:r>
          </a:p>
          <a:p>
            <a:r>
              <a:rPr lang="en-US" altLang="zh-CN"/>
              <a:t>                alphanums) + ZeroOrMore("'")</a:t>
            </a:r>
          </a:p>
          <a:p>
            <a:r>
              <a:rPr lang="en-US" altLang="zh-CN"/>
              <a:t>            ret=pattern.parseString(self.Where)</a:t>
            </a:r>
          </a:p>
          <a:p>
            <a:r>
              <a:rPr lang="en-US" altLang="zh-CN"/>
              <a:t>            if len(ret)==2:</a:t>
            </a:r>
          </a:p>
          <a:p>
            <a:r>
              <a:rPr lang="en-US" altLang="zh-CN"/>
              <a:t>                self.WhereField["key"]=self.convertField(ret[0])</a:t>
            </a:r>
          </a:p>
          <a:p>
            <a:r>
              <a:rPr lang="en-US" altLang="zh-CN"/>
              <a:t>                self.WhereField["value"]=int(ret[1])</a:t>
            </a:r>
          </a:p>
          <a:p>
            <a:r>
              <a:rPr lang="en-US" altLang="zh-CN"/>
              <a:t>            elif len(ret)==4:</a:t>
            </a:r>
          </a:p>
          <a:p>
            <a:r>
              <a:rPr lang="en-US" altLang="zh-CN"/>
              <a:t>                self.WhereField["key"] = self.convertField(ret[0])</a:t>
            </a:r>
          </a:p>
          <a:p>
            <a:r>
              <a:rPr lang="en-US" altLang="zh-CN"/>
              <a:t>                self.WhereField["value"] = ret[2]</a:t>
            </a:r>
          </a:p>
          <a:p>
            <a:r>
              <a:rPr lang="en-US" altLang="zh-CN"/>
              <a:t>                self.WhereField["type"] = 'str'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1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600" smtClean="0"/>
              <a:t> </a:t>
            </a:r>
            <a:r>
              <a:rPr lang="zh-CN" altLang="en-US" sz="3600" smtClean="0"/>
              <a:t>设计</a:t>
            </a:r>
            <a:r>
              <a:rPr lang="zh-CN" altLang="en-US" sz="3600" smtClean="0"/>
              <a:t>自己的</a:t>
            </a:r>
            <a:r>
              <a:rPr lang="en-US" altLang="zh-CN" sz="3600" smtClean="0"/>
              <a:t>"</a:t>
            </a:r>
            <a:r>
              <a:rPr lang="zh-CN" altLang="en-US" sz="3600" smtClean="0"/>
              <a:t>查询语言</a:t>
            </a:r>
            <a:r>
              <a:rPr lang="en-US" altLang="zh-CN" sz="3600" smtClean="0"/>
              <a:t>"</a:t>
            </a:r>
            <a:r>
              <a:rPr lang="zh-CN" altLang="en-US" sz="3600" smtClean="0"/>
              <a:t>解析</a:t>
            </a:r>
            <a:r>
              <a:rPr lang="zh-CN" altLang="en-US" sz="3600" smtClean="0"/>
              <a:t>器</a:t>
            </a:r>
            <a:r>
              <a:rPr lang="en-US" altLang="zh-CN" sz="3600" smtClean="0"/>
              <a:t>:</a:t>
            </a:r>
            <a:r>
              <a:rPr lang="zh-CN" altLang="en-US" sz="3600" smtClean="0"/>
              <a:t>自定义解析类、支持</a:t>
            </a:r>
            <a:r>
              <a:rPr lang="en-US" altLang="zh-CN" sz="3600" smtClean="0"/>
              <a:t>where</a:t>
            </a:r>
            <a:r>
              <a:rPr lang="zh-CN" altLang="en-US" sz="3600" smtClean="0"/>
              <a:t>条件的解析</a:t>
            </a:r>
            <a:r>
              <a:rPr lang="en-US" altLang="zh-CN" sz="3600" smtClean="0"/>
              <a:t>(</a:t>
            </a:r>
            <a:r>
              <a:rPr lang="zh-CN" altLang="en-US" sz="3600" smtClean="0"/>
              <a:t>上</a:t>
            </a:r>
            <a:r>
              <a:rPr lang="en-US" altLang="zh-CN" sz="3600" smtClean="0"/>
              <a:t>)</a:t>
            </a:r>
            <a:endParaRPr lang="en-US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设置路由</a:t>
            </a:r>
            <a:r>
              <a:rPr lang="en-US" altLang="zh-CN" smtClean="0"/>
              <a:t>(</a:t>
            </a:r>
            <a:r>
              <a:rPr lang="zh-CN" altLang="en-US" smtClean="0"/>
              <a:t>使用</a:t>
            </a:r>
            <a:r>
              <a:rPr lang="en-US" altLang="zh-CN" smtClean="0"/>
              <a:t>Flask</a:t>
            </a:r>
            <a:r>
              <a:rPr lang="zh-CN" altLang="en-US" smtClean="0"/>
              <a:t>框架</a:t>
            </a:r>
            <a:r>
              <a:rPr lang="en-US" altLang="zh-CN" smtClean="0"/>
              <a:t>)</a:t>
            </a:r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7114309" y="5673437"/>
            <a:ext cx="2597727" cy="1330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pandas </a:t>
            </a:r>
            <a:r>
              <a:rPr lang="zh-CN" altLang="en-US" smtClean="0"/>
              <a:t>进行分组统计</a:t>
            </a:r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7031182" y="1196687"/>
            <a:ext cx="2597727" cy="1330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pandas</a:t>
            </a:r>
            <a:r>
              <a:rPr lang="zh-CN" altLang="en-US" smtClean="0"/>
              <a:t>读取某一条内容</a:t>
            </a:r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484909" y="4125191"/>
            <a:ext cx="1832264" cy="100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PHP</a:t>
            </a:r>
            <a:r>
              <a:rPr lang="zh-CN" altLang="en-US" smtClean="0"/>
              <a:t>端</a:t>
            </a:r>
            <a:endParaRPr lang="en-US"/>
          </a:p>
        </p:txBody>
      </p:sp>
      <p:cxnSp>
        <p:nvCxnSpPr>
          <p:cNvPr id="6" name="肘形连接符 5"/>
          <p:cNvCxnSpPr>
            <a:stCxn id="9" idx="3"/>
          </p:cNvCxnSpPr>
          <p:nvPr/>
        </p:nvCxnSpPr>
        <p:spPr>
          <a:xfrm flipV="1">
            <a:off x="2317173" y="1974273"/>
            <a:ext cx="4714009" cy="2654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381633" y="136796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/>
              <a:t>路由</a:t>
            </a:r>
            <a:r>
              <a:rPr lang="zh-CN" altLang="en-US" smtClean="0"/>
              <a:t>：</a:t>
            </a:r>
            <a:r>
              <a:rPr lang="en-US" altLang="zh-CN" smtClean="0"/>
              <a:t>/</a:t>
            </a:r>
            <a:endParaRPr lang="en-US"/>
          </a:p>
        </p:txBody>
      </p:sp>
      <p:cxnSp>
        <p:nvCxnSpPr>
          <p:cNvPr id="16" name="肘形连接符 15"/>
          <p:cNvCxnSpPr>
            <a:stCxn id="9" idx="3"/>
          </p:cNvCxnSpPr>
          <p:nvPr/>
        </p:nvCxnSpPr>
        <p:spPr>
          <a:xfrm>
            <a:off x="2317173" y="4629150"/>
            <a:ext cx="4714009" cy="17093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498287" y="5673437"/>
            <a:ext cx="273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/>
              <a:t>路由：</a:t>
            </a:r>
            <a:r>
              <a:rPr lang="en-US" altLang="zh-CN" smtClean="0"/>
              <a:t>/count?g=hire_date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接下来我们要实现的是</a:t>
            </a:r>
            <a:endParaRPr lang="en-US"/>
          </a:p>
        </p:txBody>
      </p:sp>
      <p:sp>
        <p:nvSpPr>
          <p:cNvPr id="3" name="椭圆 2"/>
          <p:cNvSpPr/>
          <p:nvPr/>
        </p:nvSpPr>
        <p:spPr>
          <a:xfrm>
            <a:off x="7107381" y="270164"/>
            <a:ext cx="2358737" cy="1735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Flask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654627" y="2524991"/>
            <a:ext cx="1371600" cy="1059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前端</a:t>
            </a:r>
            <a:endParaRPr lang="en-US" altLang="zh-CN" smtClean="0"/>
          </a:p>
          <a:p>
            <a:pPr algn="ctr"/>
            <a:r>
              <a:rPr lang="en-US" smtClean="0"/>
              <a:t>(PHP)</a:t>
            </a:r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098964" y="1330036"/>
            <a:ext cx="4883727" cy="172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002973" y="1766455"/>
            <a:ext cx="279515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POST</a:t>
            </a:r>
            <a:r>
              <a:rPr lang="zh-CN" altLang="en-US" smtClean="0"/>
              <a:t>等方法提交</a:t>
            </a:r>
            <a:r>
              <a:rPr lang="en-US" altLang="zh-CN" smtClean="0"/>
              <a:t>:</a:t>
            </a:r>
          </a:p>
          <a:p>
            <a:r>
              <a:rPr lang="en-US"/>
              <a:t>select * from employees</a:t>
            </a:r>
          </a:p>
        </p:txBody>
      </p:sp>
      <p:sp>
        <p:nvSpPr>
          <p:cNvPr id="9" name="椭圆 8"/>
          <p:cNvSpPr/>
          <p:nvPr/>
        </p:nvSpPr>
        <p:spPr>
          <a:xfrm>
            <a:off x="7221682" y="3054927"/>
            <a:ext cx="2130136" cy="1340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自定义</a:t>
            </a:r>
            <a:r>
              <a:rPr lang="en-US" altLang="zh-CN" smtClean="0"/>
              <a:t>DSL</a:t>
            </a:r>
            <a:r>
              <a:rPr lang="zh-CN" altLang="en-US" smtClean="0"/>
              <a:t>解析器</a:t>
            </a:r>
            <a:endParaRPr lang="en-US"/>
          </a:p>
        </p:txBody>
      </p:sp>
      <p:cxnSp>
        <p:nvCxnSpPr>
          <p:cNvPr id="11" name="直接箭头连接符 10"/>
          <p:cNvCxnSpPr>
            <a:stCxn id="3" idx="4"/>
          </p:cNvCxnSpPr>
          <p:nvPr/>
        </p:nvCxnSpPr>
        <p:spPr>
          <a:xfrm flipH="1">
            <a:off x="8286749" y="2005445"/>
            <a:ext cx="1" cy="96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504708" y="5683828"/>
            <a:ext cx="35640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pandas</a:t>
            </a:r>
            <a:r>
              <a:rPr lang="zh-CN" altLang="en-US" smtClean="0"/>
              <a:t>返回数据</a:t>
            </a:r>
            <a:endParaRPr lang="en-US"/>
          </a:p>
        </p:txBody>
      </p:sp>
      <p:cxnSp>
        <p:nvCxnSpPr>
          <p:cNvPr id="14" name="直接箭头连接符 13"/>
          <p:cNvCxnSpPr>
            <a:stCxn id="9" idx="4"/>
            <a:endCxn id="12" idx="0"/>
          </p:cNvCxnSpPr>
          <p:nvPr/>
        </p:nvCxnSpPr>
        <p:spPr>
          <a:xfrm flipH="1">
            <a:off x="8286749" y="4395355"/>
            <a:ext cx="1" cy="128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8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基本函数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1" y="1788756"/>
            <a:ext cx="10962409" cy="26776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smtClean="0"/>
              <a:t>第一个函数 </a:t>
            </a:r>
            <a:r>
              <a:rPr lang="en-US" altLang="zh-CN" sz="2400" smtClean="0"/>
              <a:t>Word </a:t>
            </a:r>
          </a:p>
          <a:p>
            <a:r>
              <a:rPr lang="en-US" altLang="zh-CN" sz="2400"/>
              <a:t>from pyparsing import Word</a:t>
            </a:r>
          </a:p>
          <a:p>
            <a:endParaRPr lang="en-US" altLang="zh-CN" sz="2400" smtClean="0"/>
          </a:p>
          <a:p>
            <a:pPr algn="just"/>
            <a:r>
              <a:rPr lang="zh-CN" altLang="en-US" sz="2400" smtClean="0"/>
              <a:t>代表匹配一个词，这个词譬如是大小写字母、</a:t>
            </a:r>
            <a:r>
              <a:rPr lang="en-US" altLang="zh-CN" sz="2400" smtClean="0"/>
              <a:t>10</a:t>
            </a:r>
            <a:r>
              <a:rPr lang="zh-CN" altLang="en-US" sz="2400"/>
              <a:t>进制</a:t>
            </a:r>
            <a:r>
              <a:rPr lang="zh-CN" altLang="en-US" sz="2400" smtClean="0"/>
              <a:t>数字、</a:t>
            </a:r>
            <a:r>
              <a:rPr lang="en-US" altLang="zh-CN" sz="2400" smtClean="0"/>
              <a:t>16</a:t>
            </a:r>
            <a:r>
              <a:rPr lang="zh-CN" altLang="en-US" sz="2400"/>
              <a:t>进制数字、 </a:t>
            </a:r>
            <a:r>
              <a:rPr lang="en-US" altLang="zh-CN" sz="2400" smtClean="0"/>
              <a:t>\</a:t>
            </a:r>
            <a:r>
              <a:rPr lang="zh-CN" altLang="en-US" sz="2400" smtClean="0"/>
              <a:t>、小写字母</a:t>
            </a:r>
            <a:r>
              <a:rPr lang="en-US" altLang="zh-CN" sz="2400" smtClean="0"/>
              <a:t>+</a:t>
            </a:r>
            <a:r>
              <a:rPr lang="zh-CN" altLang="en-US" sz="2400" smtClean="0"/>
              <a:t>数字、可打印字符</a:t>
            </a:r>
            <a:r>
              <a:rPr lang="en-US" altLang="zh-CN" sz="2400" smtClean="0"/>
              <a:t>(</a:t>
            </a:r>
            <a:r>
              <a:rPr lang="en-US" sz="2400"/>
              <a:t>ASCII</a:t>
            </a:r>
            <a:r>
              <a:rPr lang="zh-CN" altLang="en-US" sz="2400"/>
              <a:t>码</a:t>
            </a:r>
            <a:r>
              <a:rPr lang="zh-CN" altLang="en-US" sz="2400" smtClean="0"/>
              <a:t>第</a:t>
            </a:r>
            <a:r>
              <a:rPr lang="en-US" altLang="zh-CN" sz="2400" smtClean="0"/>
              <a:t>33</a:t>
            </a:r>
            <a:r>
              <a:rPr lang="zh-CN" altLang="en-US" sz="2400"/>
              <a:t>～</a:t>
            </a:r>
            <a:r>
              <a:rPr lang="en-US" altLang="zh-CN" sz="2400"/>
              <a:t>126</a:t>
            </a:r>
            <a:r>
              <a:rPr lang="zh-CN" altLang="en-US" sz="2400"/>
              <a:t>号是可打印</a:t>
            </a:r>
            <a:r>
              <a:rPr lang="zh-CN" altLang="en-US" sz="2400" smtClean="0"/>
              <a:t>字符</a:t>
            </a:r>
            <a:r>
              <a:rPr lang="en-US" altLang="zh-CN" sz="2400" smtClean="0"/>
              <a:t>)</a:t>
            </a:r>
          </a:p>
          <a:p>
            <a:endParaRPr lang="en-US" altLang="zh-CN" sz="2400"/>
          </a:p>
          <a:p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80" y="4585180"/>
            <a:ext cx="8146964" cy="19137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80" y="3757628"/>
            <a:ext cx="9664768" cy="4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解析类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1" y="1205346"/>
            <a:ext cx="102973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mtClean="0"/>
              <a:t>设计规则</a:t>
            </a:r>
            <a:r>
              <a:rPr lang="en-US" altLang="zh-CN" sz="2400" smtClean="0"/>
              <a:t>(</a:t>
            </a:r>
            <a:r>
              <a:rPr lang="zh-CN" altLang="en-US" sz="2400" smtClean="0"/>
              <a:t>目前支持</a:t>
            </a:r>
            <a:r>
              <a:rPr lang="zh-CN" altLang="en-US" sz="2400" smtClean="0"/>
              <a:t>以下</a:t>
            </a:r>
            <a:r>
              <a:rPr lang="en-US" altLang="zh-CN" sz="2400" smtClean="0"/>
              <a:t>3</a:t>
            </a:r>
            <a:r>
              <a:rPr lang="zh-CN" altLang="en-US" sz="2400" smtClean="0"/>
              <a:t>类</a:t>
            </a:r>
            <a:r>
              <a:rPr lang="en-US" altLang="zh-CN" sz="2400" smtClean="0"/>
              <a:t>,</a:t>
            </a:r>
            <a:r>
              <a:rPr lang="zh-CN" altLang="en-US" sz="2400" smtClean="0"/>
              <a:t>注意：为了演示方便，</a:t>
            </a:r>
            <a:r>
              <a:rPr lang="en-US" altLang="zh-CN" sz="2400" smtClean="0"/>
              <a:t>where</a:t>
            </a:r>
            <a:r>
              <a:rPr lang="zh-CN" altLang="en-US" sz="2400" smtClean="0"/>
              <a:t>条件</a:t>
            </a:r>
            <a:r>
              <a:rPr lang="zh-CN" altLang="en-US" sz="2400" smtClean="0">
                <a:solidFill>
                  <a:srgbClr val="FF0000"/>
                </a:solidFill>
              </a:rPr>
              <a:t>暂时只</a:t>
            </a:r>
            <a:r>
              <a:rPr lang="zh-CN" altLang="en-US" sz="2400" smtClean="0"/>
              <a:t>支持</a:t>
            </a:r>
            <a:r>
              <a:rPr lang="zh-CN" altLang="en-US" sz="2400" smtClean="0">
                <a:solidFill>
                  <a:srgbClr val="FF0000"/>
                </a:solidFill>
              </a:rPr>
              <a:t>一个</a:t>
            </a:r>
            <a:r>
              <a:rPr lang="zh-CN" altLang="en-US" sz="2400" smtClean="0"/>
              <a:t>条件</a:t>
            </a:r>
            <a:r>
              <a:rPr lang="en-US" altLang="zh-CN" sz="2400" smtClean="0"/>
              <a:t>)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1</a:t>
            </a:r>
            <a:r>
              <a:rPr lang="zh-CN" altLang="en-US" sz="2400" smtClean="0"/>
              <a:t>、</a:t>
            </a:r>
            <a:r>
              <a:rPr lang="en-US" altLang="zh-CN" sz="2400" smtClean="0"/>
              <a:t>select  * from table </a:t>
            </a:r>
          </a:p>
          <a:p>
            <a:r>
              <a:rPr lang="en-US" altLang="zh-CN" sz="2400" smtClean="0"/>
              <a:t>2</a:t>
            </a:r>
            <a:r>
              <a:rPr lang="zh-CN" altLang="en-US" sz="2400" smtClean="0"/>
              <a:t>、</a:t>
            </a:r>
            <a:r>
              <a:rPr lang="en-US" altLang="zh-CN" sz="2400" smtClean="0"/>
              <a:t>select * from table where id='xxx'</a:t>
            </a:r>
          </a:p>
          <a:p>
            <a:r>
              <a:rPr lang="en-US" altLang="zh-CN" sz="2400" smtClean="0"/>
              <a:t>3</a:t>
            </a:r>
            <a:r>
              <a:rPr lang="zh-CN" altLang="en-US" sz="2400" smtClean="0"/>
              <a:t>、</a:t>
            </a:r>
            <a:r>
              <a:rPr lang="en-US" altLang="zh-CN" sz="2400"/>
              <a:t>select * from table where id='xxx</a:t>
            </a:r>
            <a:r>
              <a:rPr lang="en-US" altLang="zh-CN" sz="2400" smtClean="0"/>
              <a:t>'  limit 0,10</a:t>
            </a:r>
            <a:endParaRPr lang="en-US" altLang="zh-CN" sz="2400"/>
          </a:p>
          <a:p>
            <a:endParaRPr lang="en-US" altLang="zh-CN" sz="2400" smtClean="0"/>
          </a:p>
          <a:p>
            <a:r>
              <a:rPr lang="zh-CN" altLang="en-US" sz="2400" smtClean="0"/>
              <a:t>其中 </a:t>
            </a:r>
            <a:r>
              <a:rPr lang="en-US" altLang="zh-CN" sz="2400" smtClean="0"/>
              <a:t>where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limit</a:t>
            </a:r>
            <a:r>
              <a:rPr lang="zh-CN" altLang="en-US" sz="2400" smtClean="0"/>
              <a:t>可以有 可以没有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1</a:t>
            </a:r>
            <a:r>
              <a:rPr lang="zh-CN" altLang="en-US" sz="2400" smtClean="0"/>
              <a:t>、我们把解析出来的结果</a:t>
            </a:r>
            <a:r>
              <a:rPr lang="en-US" altLang="zh-CN" sz="2400" smtClean="0"/>
              <a:t>(list),</a:t>
            </a:r>
            <a:r>
              <a:rPr lang="zh-CN" altLang="en-US" sz="2400" smtClean="0"/>
              <a:t>分为</a:t>
            </a:r>
            <a:r>
              <a:rPr lang="en-US" altLang="zh-CN" sz="2400" smtClean="0"/>
              <a:t>5</a:t>
            </a:r>
            <a:r>
              <a:rPr lang="zh-CN" altLang="en-US" sz="2400" smtClean="0"/>
              <a:t>段（必须有</a:t>
            </a:r>
            <a:r>
              <a:rPr lang="en-US" altLang="zh-CN" sz="2400" smtClean="0"/>
              <a:t>5</a:t>
            </a:r>
            <a:r>
              <a:rPr lang="zh-CN" altLang="en-US" sz="2400" smtClean="0"/>
              <a:t>段）</a:t>
            </a:r>
            <a:endParaRPr lang="en-US" altLang="zh-CN" sz="2400" smtClean="0"/>
          </a:p>
          <a:p>
            <a:r>
              <a:rPr lang="en-US" altLang="zh-CN" sz="2400" smtClean="0"/>
              <a:t>2</a:t>
            </a:r>
            <a:r>
              <a:rPr lang="zh-CN" altLang="en-US" sz="2400" smtClean="0"/>
              <a:t>、</a:t>
            </a:r>
            <a:r>
              <a:rPr lang="en-US" altLang="zh-CN" sz="2400" smtClean="0"/>
              <a:t>where</a:t>
            </a:r>
            <a:r>
              <a:rPr lang="zh-CN" altLang="en-US" sz="2400" smtClean="0"/>
              <a:t>字段中，如果是</a:t>
            </a:r>
            <a:r>
              <a:rPr lang="en-US" altLang="zh-CN" sz="2400" smtClean="0"/>
              <a:t>emp_no</a:t>
            </a:r>
            <a:r>
              <a:rPr lang="zh-CN" altLang="en-US" sz="2400" smtClean="0"/>
              <a:t>则要写成 </a:t>
            </a:r>
            <a:r>
              <a:rPr lang="en-US" altLang="zh-CN" sz="2400" smtClean="0"/>
              <a:t>empNo</a:t>
            </a:r>
            <a:endParaRPr lang="en-US" altLang="zh-CN" sz="2400" smtClean="0"/>
          </a:p>
          <a:p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9714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具体代码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1" y="1205346"/>
            <a:ext cx="102973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/>
              <a:t> WHERE=Optional(Combine("where"+OneOrMore(" ")+Word(alphanums)+Literal("=")+Word(printables)),"")</a:t>
            </a:r>
          </a:p>
          <a:p>
            <a:r>
              <a:rPr lang="en-US" altLang="zh-CN" sz="2400"/>
              <a:t>        LIMIT=Optional(Combine("limit"+OneOrMore(" ")+Word(nums)+Literal(",")+Word(nums)),"")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63391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解析</a:t>
            </a:r>
            <a:r>
              <a:rPr lang="en-US" altLang="zh-CN" smtClean="0"/>
              <a:t>Where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1" y="1205346"/>
            <a:ext cx="1029739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mtClean="0"/>
              <a:t>对于</a:t>
            </a:r>
            <a:endParaRPr lang="en-US" altLang="zh-CN" sz="2400" smtClean="0"/>
          </a:p>
          <a:p>
            <a:r>
              <a:rPr lang="en-US" altLang="zh-CN" sz="2400"/>
              <a:t>where a=</a:t>
            </a:r>
            <a:r>
              <a:rPr lang="en-US" altLang="zh-CN" sz="2400"/>
              <a:t>'1</a:t>
            </a:r>
            <a:r>
              <a:rPr lang="en-US" altLang="zh-CN" sz="2400" smtClean="0"/>
              <a:t>'  (</a:t>
            </a:r>
            <a:r>
              <a:rPr lang="zh-CN" altLang="en-US" sz="2400" smtClean="0"/>
              <a:t>或者</a:t>
            </a:r>
            <a:r>
              <a:rPr lang="en-US" altLang="zh-CN" sz="2400" smtClean="0"/>
              <a:t>where a=1)</a:t>
            </a:r>
            <a:r>
              <a:rPr lang="zh-CN" altLang="en-US" sz="2400" smtClean="0"/>
              <a:t>这种字符串 我们需要解析出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key:a</a:t>
            </a:r>
          </a:p>
          <a:p>
            <a:r>
              <a:rPr lang="en-US" altLang="zh-CN" sz="2400" smtClean="0"/>
              <a:t>value:1</a:t>
            </a:r>
            <a:endParaRPr lang="en-US" altLang="zh-CN" sz="2400"/>
          </a:p>
          <a:p>
            <a:endParaRPr lang="en-US" altLang="zh-CN" sz="240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smtClean="0"/>
              <a:t>所以</a:t>
            </a:r>
            <a:r>
              <a:rPr lang="en-US" altLang="zh-CN" sz="2400" smtClean="0"/>
              <a:t>:</a:t>
            </a:r>
            <a:endParaRPr lang="en-US" altLang="zh-CN" sz="2400"/>
          </a:p>
          <a:p>
            <a:r>
              <a:rPr lang="en-US" altLang="zh-CN" sz="2400"/>
              <a:t>pattern = Suppress("where") + Word(alphanums) + Suppress(Literal("=")) + ZeroOrMore("'") </a:t>
            </a:r>
            <a:r>
              <a:rPr lang="en-US" altLang="zh-CN" sz="2400"/>
              <a:t>+ </a:t>
            </a:r>
            <a:r>
              <a:rPr lang="en-US" altLang="zh-CN" sz="2400" smtClean="0"/>
              <a:t>Word(alphanums</a:t>
            </a:r>
            <a:r>
              <a:rPr lang="en-US" altLang="zh-CN" sz="2400"/>
              <a:t>) + ZeroOrMore("'")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smtClean="0"/>
              <a:t>解析出的结果</a:t>
            </a:r>
            <a:r>
              <a:rPr lang="en-US" altLang="zh-CN" sz="2400" smtClean="0"/>
              <a:t>: </a:t>
            </a:r>
            <a:r>
              <a:rPr lang="zh-CN" altLang="en-US" sz="2400" smtClean="0"/>
              <a:t>两种可能性（目前只支持</a:t>
            </a:r>
            <a:r>
              <a:rPr lang="en-US" altLang="zh-CN" sz="2400" smtClean="0"/>
              <a:t>2</a:t>
            </a:r>
            <a:r>
              <a:rPr lang="zh-CN" altLang="en-US" sz="2400" smtClean="0"/>
              <a:t>种）</a:t>
            </a:r>
            <a:endParaRPr lang="en-US" altLang="zh-CN" sz="2400" smtClean="0"/>
          </a:p>
          <a:p>
            <a:r>
              <a:rPr lang="en-US" altLang="zh-CN" sz="2400" smtClean="0"/>
              <a:t>1</a:t>
            </a:r>
            <a:r>
              <a:rPr lang="zh-CN" altLang="en-US" sz="2400" smtClean="0"/>
              <a:t>、</a:t>
            </a:r>
            <a:r>
              <a:rPr lang="en-US" altLang="zh-CN" sz="2400"/>
              <a:t>['a', </a:t>
            </a:r>
            <a:r>
              <a:rPr lang="en-US" altLang="zh-CN" sz="2400"/>
              <a:t>'1</a:t>
            </a:r>
            <a:r>
              <a:rPr lang="en-US" altLang="zh-CN" sz="2400" smtClean="0"/>
              <a:t>']  </a:t>
            </a:r>
            <a:r>
              <a:rPr lang="zh-CN" altLang="en-US" sz="2400" smtClean="0"/>
              <a:t>长度为</a:t>
            </a:r>
            <a:r>
              <a:rPr lang="en-US" altLang="zh-CN" sz="2400" smtClean="0"/>
              <a:t>2</a:t>
            </a:r>
            <a:r>
              <a:rPr lang="zh-CN" altLang="en-US" sz="2400" smtClean="0"/>
              <a:t>，说明参数值是 数字型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 smtClean="0"/>
              <a:t>2</a:t>
            </a:r>
            <a:r>
              <a:rPr lang="zh-CN" altLang="en-US" sz="2400" smtClean="0"/>
              <a:t>、</a:t>
            </a:r>
            <a:r>
              <a:rPr lang="en-US" altLang="zh-CN" sz="2400" smtClean="0"/>
              <a:t>[</a:t>
            </a:r>
            <a:r>
              <a:rPr lang="en-US" altLang="zh-CN" sz="2400"/>
              <a:t>'a', "'", '1</a:t>
            </a:r>
            <a:r>
              <a:rPr lang="en-US" altLang="zh-CN" sz="2400"/>
              <a:t>', </a:t>
            </a:r>
            <a:r>
              <a:rPr lang="en-US" altLang="zh-CN" sz="2400" smtClean="0"/>
              <a:t>"'"] </a:t>
            </a:r>
            <a:r>
              <a:rPr lang="zh-CN" altLang="en-US" sz="2400" smtClean="0"/>
              <a:t>长度为</a:t>
            </a:r>
            <a:r>
              <a:rPr lang="en-US" altLang="zh-CN" sz="2400" smtClean="0"/>
              <a:t>4</a:t>
            </a:r>
            <a:r>
              <a:rPr lang="zh-CN" altLang="en-US" sz="2400" smtClean="0"/>
              <a:t>，说明参数值是字符串 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7449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替换函数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1" y="1205346"/>
            <a:ext cx="102973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/>
              <a:t> </a:t>
            </a:r>
            <a:r>
              <a:rPr lang="en-US" altLang="zh-CN" sz="2400" smtClean="0"/>
              <a:t> 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339047" y="1561672"/>
            <a:ext cx="80138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主要是处理 譬如 </a:t>
            </a:r>
            <a:r>
              <a:rPr lang="en-US" altLang="zh-CN" smtClean="0"/>
              <a:t>EmpNo </a:t>
            </a:r>
          </a:p>
          <a:p>
            <a:endParaRPr lang="en-US"/>
          </a:p>
          <a:p>
            <a:r>
              <a:rPr lang="zh-CN" altLang="en-US" smtClean="0"/>
              <a:t>替换成</a:t>
            </a:r>
            <a:r>
              <a:rPr lang="en-US" altLang="zh-CN" smtClean="0"/>
              <a:t>emp_no</a:t>
            </a:r>
          </a:p>
          <a:p>
            <a:endParaRPr lang="en-US"/>
          </a:p>
          <a:p>
            <a:r>
              <a:rPr lang="en-US"/>
              <a:t> def convertField(self,str):</a:t>
            </a:r>
          </a:p>
          <a:p>
            <a:r>
              <a:rPr lang="en-US"/>
              <a:t>        begin = str[0]</a:t>
            </a:r>
          </a:p>
          <a:p>
            <a:r>
              <a:rPr lang="en-US"/>
              <a:t>        str = re.sub("([A-Z])", "_\g&lt;0&gt;", str[1:])</a:t>
            </a:r>
          </a:p>
          <a:p>
            <a:r>
              <a:rPr lang="en-US"/>
              <a:t>        return (begin + str).lower()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10610</TotalTime>
  <Words>674</Words>
  <Application>Microsoft Office PowerPoint</Application>
  <PresentationFormat>宽屏</PresentationFormat>
  <Paragraphs>117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</vt:lpstr>
      <vt:lpstr>设置路由(使用Flask框架)</vt:lpstr>
      <vt:lpstr>接下来我们要实现的是</vt:lpstr>
      <vt:lpstr>基本函数</vt:lpstr>
      <vt:lpstr>解析类</vt:lpstr>
      <vt:lpstr>具体代码</vt:lpstr>
      <vt:lpstr>解析Where</vt:lpstr>
      <vt:lpstr>替换函数</vt:lpstr>
      <vt:lpstr>完整代码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1147</cp:revision>
  <dcterms:created xsi:type="dcterms:W3CDTF">2016-05-22T15:40:23Z</dcterms:created>
  <dcterms:modified xsi:type="dcterms:W3CDTF">2019-03-10T14:40:12Z</dcterms:modified>
</cp:coreProperties>
</file>