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27" r:id="rId5"/>
    <p:sldId id="328" r:id="rId6"/>
    <p:sldId id="339" r:id="rId7"/>
    <p:sldId id="338" r:id="rId8"/>
    <p:sldId id="340" r:id="rId9"/>
    <p:sldId id="34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设计通用路由、使用</a:t>
            </a:r>
            <a:r>
              <a:rPr lang="zh-CN" altLang="en-US" sz="3600" smtClean="0"/>
              <a:t>自定义</a:t>
            </a:r>
            <a:r>
              <a:rPr lang="en-US" altLang="zh-CN" sz="3600" smtClean="0"/>
              <a:t>DSL</a:t>
            </a:r>
            <a:r>
              <a:rPr lang="zh-CN" altLang="en-US" sz="3600" smtClean="0"/>
              <a:t>支持</a:t>
            </a:r>
            <a:r>
              <a:rPr lang="en-US" altLang="zh-CN" sz="3600" smtClean="0"/>
              <a:t>where</a:t>
            </a:r>
            <a:r>
              <a:rPr lang="zh-CN" altLang="en-US" sz="3600" smtClean="0"/>
              <a:t>条件</a:t>
            </a:r>
            <a:r>
              <a:rPr lang="zh-CN" altLang="en-US" sz="3600" smtClean="0"/>
              <a:t>的</a:t>
            </a:r>
            <a:r>
              <a:rPr lang="en-US" altLang="zh-CN" sz="3600" smtClean="0"/>
              <a:t>pandas</a:t>
            </a:r>
            <a:r>
              <a:rPr lang="zh-CN" altLang="en-US" sz="3600" smtClean="0"/>
              <a:t>查询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再看下</a:t>
            </a:r>
            <a:r>
              <a:rPr lang="zh-CN" altLang="en-US" smtClean="0">
                <a:solidFill>
                  <a:srgbClr val="FF0000"/>
                </a:solidFill>
              </a:rPr>
              <a:t>目标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7107381" y="270164"/>
            <a:ext cx="2358737" cy="1735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Flask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654627" y="2524991"/>
            <a:ext cx="1371600" cy="105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endParaRPr lang="en-US" altLang="zh-CN" smtClean="0"/>
          </a:p>
          <a:p>
            <a:pPr algn="ctr"/>
            <a:r>
              <a:rPr lang="en-US" smtClean="0"/>
              <a:t>(PHP)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98964" y="1330036"/>
            <a:ext cx="4883727" cy="172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2973" y="1766455"/>
            <a:ext cx="279515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POST</a:t>
            </a:r>
            <a:r>
              <a:rPr lang="zh-CN" altLang="en-US" smtClean="0"/>
              <a:t>等方法提交</a:t>
            </a:r>
            <a:r>
              <a:rPr lang="en-US" altLang="zh-CN" smtClean="0"/>
              <a:t>:</a:t>
            </a:r>
          </a:p>
          <a:p>
            <a:r>
              <a:rPr lang="en-US"/>
              <a:t>select * from </a:t>
            </a:r>
            <a:r>
              <a:rPr lang="en-US" smtClean="0"/>
              <a:t>employees where </a:t>
            </a:r>
            <a:r>
              <a:rPr lang="zh-CN" altLang="en-US" smtClean="0"/>
              <a:t>字段名</a:t>
            </a:r>
            <a:r>
              <a:rPr lang="en-US" altLang="zh-CN" smtClean="0"/>
              <a:t>='</a:t>
            </a:r>
            <a:r>
              <a:rPr lang="zh-CN" altLang="en-US" smtClean="0"/>
              <a:t>字段值</a:t>
            </a:r>
            <a:r>
              <a:rPr lang="en-US" altLang="zh-CN" smtClean="0"/>
              <a:t>'</a:t>
            </a: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7221682" y="3054927"/>
            <a:ext cx="2130136" cy="1340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自定义</a:t>
            </a:r>
            <a:r>
              <a:rPr lang="en-US" altLang="zh-CN" smtClean="0"/>
              <a:t>DSL</a:t>
            </a:r>
            <a:r>
              <a:rPr lang="zh-CN" altLang="en-US" smtClean="0"/>
              <a:t>解析器</a:t>
            </a:r>
            <a:endParaRPr lang="en-US"/>
          </a:p>
        </p:txBody>
      </p:sp>
      <p:cxnSp>
        <p:nvCxnSpPr>
          <p:cNvPr id="11" name="直接箭头连接符 10"/>
          <p:cNvCxnSpPr>
            <a:stCxn id="3" idx="4"/>
          </p:cNvCxnSpPr>
          <p:nvPr/>
        </p:nvCxnSpPr>
        <p:spPr>
          <a:xfrm flipH="1">
            <a:off x="8286749" y="2005445"/>
            <a:ext cx="1" cy="9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04708" y="5683828"/>
            <a:ext cx="35640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</a:t>
            </a:r>
            <a:r>
              <a:rPr lang="zh-CN" altLang="en-US" smtClean="0"/>
              <a:t>返回数据</a:t>
            </a:r>
            <a:endParaRPr lang="en-US"/>
          </a:p>
        </p:txBody>
      </p:sp>
      <p:cxnSp>
        <p:nvCxnSpPr>
          <p:cNvPr id="14" name="直接箭头连接符 13"/>
          <p:cNvCxnSpPr>
            <a:stCxn id="9" idx="4"/>
            <a:endCxn id="12" idx="0"/>
          </p:cNvCxnSpPr>
          <p:nvPr/>
        </p:nvCxnSpPr>
        <p:spPr>
          <a:xfrm flipH="1">
            <a:off x="8286749" y="4395355"/>
            <a:ext cx="1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做个基本改造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56323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把我们的数据读取放到外部</a:t>
            </a:r>
            <a:r>
              <a:rPr lang="en-US" altLang="zh-CN" sz="2400" smtClean="0"/>
              <a:t>(</a:t>
            </a:r>
            <a:r>
              <a:rPr lang="zh-CN" altLang="en-US" sz="2400" smtClean="0"/>
              <a:t>做简单封装</a:t>
            </a:r>
            <a:r>
              <a:rPr lang="en-US" altLang="zh-CN" sz="2400" smtClean="0"/>
              <a:t>)</a:t>
            </a:r>
          </a:p>
          <a:p>
            <a:r>
              <a:rPr lang="en-US" altLang="zh-CN" sz="2400"/>
              <a:t>Data={}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Data_IndexCols={"employees":'emp_no'}</a:t>
            </a:r>
          </a:p>
          <a:p>
            <a:r>
              <a:rPr lang="en-US" altLang="zh-CN" sz="2400"/>
              <a:t>Data_Names={"employees":['emp_no','birth_date','first_name','last_name','gender','hire_date','ids']}</a:t>
            </a:r>
          </a:p>
          <a:p>
            <a:r>
              <a:rPr lang="en-US" altLang="zh-CN" sz="2400"/>
              <a:t>employees=pd.read_csv("./files/employees.csv",</a:t>
            </a:r>
          </a:p>
          <a:p>
            <a:r>
              <a:rPr lang="en-US" altLang="zh-CN" sz="2400"/>
              <a:t>            </a:t>
            </a:r>
            <a:r>
              <a:rPr lang="en-US" altLang="zh-CN" sz="2400">
                <a:solidFill>
                  <a:srgbClr val="FF0000"/>
                </a:solidFill>
              </a:rPr>
              <a:t>names=Data_Names["employees"],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  index_col=Data_IndexCols['employees'], </a:t>
            </a:r>
            <a:r>
              <a:rPr lang="en-US" altLang="zh-CN" sz="2400"/>
              <a:t>header=None,dtype={"ids":str},parse_dates=['hire_date'],</a:t>
            </a:r>
          </a:p>
          <a:p>
            <a:r>
              <a:rPr lang="en-US" altLang="zh-CN" sz="2400"/>
              <a:t>                      date_parser=lambda x: pd.datetime.strptime(x, '%Y-%m-%d')</a:t>
            </a:r>
          </a:p>
          <a:p>
            <a:r>
              <a:rPr lang="en-US" altLang="zh-CN" sz="2400"/>
              <a:t>)</a:t>
            </a:r>
          </a:p>
          <a:p>
            <a:r>
              <a:rPr lang="en-US" altLang="zh-CN" sz="2400"/>
              <a:t>employees['hire_date_year']=employees.apply(lambda x:x['hire_date'].strftime('%Y'),axis=1)</a:t>
            </a:r>
          </a:p>
          <a:p>
            <a:endParaRPr lang="en-US" altLang="zh-CN" sz="2400"/>
          </a:p>
          <a:p>
            <a:r>
              <a:rPr lang="en-US" altLang="zh-CN" sz="2400"/>
              <a:t>Data["employees"]=employees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拦截器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mydsl=MyDSL()</a:t>
            </a:r>
          </a:p>
          <a:p>
            <a:r>
              <a:rPr lang="en-US" altLang="zh-CN" sz="2400"/>
              <a:t>@app.before_request</a:t>
            </a:r>
          </a:p>
          <a:p>
            <a:r>
              <a:rPr lang="en-US" altLang="zh-CN" sz="2400"/>
              <a:t>def before_request():</a:t>
            </a:r>
          </a:p>
          <a:p>
            <a:r>
              <a:rPr lang="en-US" altLang="zh-CN" sz="2400"/>
              <a:t>    mydsl.parse(request.data.decode("utf8"))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71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设置通用路由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400"/>
              <a:t>@app.route('/',methods=["POST"])</a:t>
            </a:r>
          </a:p>
          <a:p>
            <a:r>
              <a:rPr lang="it-IT" altLang="zh-CN" sz="2400"/>
              <a:t>def </a:t>
            </a:r>
            <a:r>
              <a:rPr lang="it-IT" altLang="zh-CN" sz="2400"/>
              <a:t>getData</a:t>
            </a:r>
            <a:r>
              <a:rPr lang="it-IT" altLang="zh-CN" sz="2400" smtClean="0"/>
              <a:t>():</a:t>
            </a:r>
          </a:p>
          <a:p>
            <a:r>
              <a:rPr lang="it-IT" altLang="zh-CN" sz="2400"/>
              <a:t> </a:t>
            </a:r>
            <a:r>
              <a:rPr lang="it-IT" altLang="zh-CN" sz="2400"/>
              <a:t>   </a:t>
            </a:r>
            <a:r>
              <a:rPr lang="it-IT" altLang="zh-CN" sz="2400"/>
              <a:t>mydsl.parseWhere</a:t>
            </a:r>
            <a:r>
              <a:rPr lang="it-IT" altLang="zh-CN" sz="2400" smtClean="0"/>
              <a:t>()</a:t>
            </a:r>
          </a:p>
          <a:p>
            <a:r>
              <a:rPr lang="it-IT" altLang="zh-CN" sz="2400"/>
              <a:t> </a:t>
            </a:r>
            <a:r>
              <a:rPr lang="it-IT" altLang="zh-CN" sz="2400"/>
              <a:t>   dataset=Data[mydsl.DataTable]</a:t>
            </a:r>
          </a:p>
          <a:p>
            <a:r>
              <a:rPr lang="it-IT" altLang="zh-CN" sz="2400"/>
              <a:t> </a:t>
            </a:r>
            <a:r>
              <a:rPr lang="it-IT" altLang="zh-CN" sz="2400" smtClean="0"/>
              <a:t>   xxxx(</a:t>
            </a:r>
            <a:r>
              <a:rPr lang="zh-CN" altLang="en-US" sz="2400" smtClean="0"/>
              <a:t>这里怎么处理呢？</a:t>
            </a:r>
            <a:r>
              <a:rPr lang="en-US" altLang="zh-CN" sz="2400" smtClean="0"/>
              <a:t>)</a:t>
            </a:r>
            <a:endParaRPr lang="it-IT" altLang="zh-CN" sz="2400"/>
          </a:p>
          <a:p>
            <a:endParaRPr lang="it-IT" altLang="zh-CN" sz="240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这里我们分几步：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zh-CN" altLang="en-US" sz="2400" smtClean="0"/>
              <a:t>如果有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条件则</a:t>
            </a:r>
            <a:endParaRPr lang="en-US" altLang="zh-CN" sz="2400" smtClean="0"/>
          </a:p>
          <a:p>
            <a:r>
              <a:rPr lang="en-US" altLang="zh-CN" sz="2400"/>
              <a:t>   if mydsl.WhereField["key"]!="":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6339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根据</a:t>
            </a:r>
            <a:r>
              <a:rPr lang="en-US" altLang="zh-CN" smtClean="0"/>
              <a:t>where</a:t>
            </a:r>
            <a:r>
              <a:rPr lang="zh-CN" altLang="en-US" smtClean="0"/>
              <a:t>条件取值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判断</a:t>
            </a:r>
            <a:r>
              <a:rPr lang="zh-CN" altLang="en-US" sz="2400"/>
              <a:t>字段是否在</a:t>
            </a:r>
            <a:r>
              <a:rPr lang="en-US" altLang="zh-CN" sz="2400"/>
              <a:t>index_col</a:t>
            </a:r>
            <a:r>
              <a:rPr lang="zh-CN" altLang="en-US" sz="2400"/>
              <a:t>里面 ，如果在，则根据</a:t>
            </a:r>
            <a:r>
              <a:rPr lang="en-US" altLang="zh-CN" sz="2400"/>
              <a:t>index</a:t>
            </a:r>
            <a:r>
              <a:rPr lang="zh-CN" altLang="en-US" sz="2400"/>
              <a:t>来</a:t>
            </a:r>
            <a:r>
              <a:rPr lang="zh-CN" altLang="en-US" sz="2400" smtClean="0"/>
              <a:t>取</a:t>
            </a:r>
            <a:r>
              <a:rPr lang="en-US" altLang="zh-CN" sz="240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/>
              <a:t> </a:t>
            </a:r>
            <a:r>
              <a:rPr lang="zh-CN" altLang="en-US" sz="2400" smtClean="0"/>
              <a:t>否则，根据列来取（很可能会很多，所以有个</a:t>
            </a:r>
            <a:r>
              <a:rPr lang="en-US" altLang="zh-CN" sz="2400" smtClean="0"/>
              <a:t>head</a:t>
            </a:r>
            <a:r>
              <a:rPr lang="zh-CN" altLang="en-US" sz="2400" smtClean="0"/>
              <a:t>函数来限定最多条数，默认我们设置为</a:t>
            </a:r>
            <a:r>
              <a:rPr lang="en-US" altLang="zh-CN" sz="2400" smtClean="0"/>
              <a:t>10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     if mydsl.WhereField["key"] in Data_IndexCols:</a:t>
            </a:r>
          </a:p>
          <a:p>
            <a:r>
              <a:rPr lang="en-US" altLang="zh-CN" sz="2400"/>
              <a:t>             return jsonify(dataset.loc[mydsl.WhereField['value']].to_dict())</a:t>
            </a:r>
          </a:p>
          <a:p>
            <a:r>
              <a:rPr lang="en-US" altLang="zh-CN" sz="2400"/>
              <a:t>        elif mydsl.WhereField["key"] in Data_Names:</a:t>
            </a:r>
          </a:p>
          <a:p>
            <a:r>
              <a:rPr lang="en-US" altLang="zh-CN" sz="2400"/>
              <a:t>            return jsonify(dataset[dataset[mydsl.WhereField['key']]==mydsl.WhereField['value']].</a:t>
            </a:r>
            <a:r>
              <a:rPr lang="en-US" altLang="zh-CN" sz="2400"/>
              <a:t>to_dict</a:t>
            </a:r>
            <a:r>
              <a:rPr lang="en-US" altLang="zh-CN" sz="2400" smtClean="0"/>
              <a:t>())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en-US" altLang="zh-CN" sz="2400" smtClean="0"/>
              <a:t>//////////////////////////////////////////////////</a:t>
            </a:r>
          </a:p>
          <a:p>
            <a:r>
              <a:rPr lang="en-US" altLang="zh-CN" sz="2400" smtClean="0"/>
              <a:t>pandas</a:t>
            </a:r>
            <a:r>
              <a:rPr lang="zh-CN" altLang="en-US" sz="2400" smtClean="0"/>
              <a:t>中根据列取值</a:t>
            </a:r>
            <a:endParaRPr lang="en-US" altLang="zh-CN" sz="2400" smtClean="0"/>
          </a:p>
          <a:p>
            <a:r>
              <a:rPr lang="en-US" altLang="zh-CN" sz="2400"/>
              <a:t>record= </a:t>
            </a:r>
            <a:r>
              <a:rPr lang="en-US" altLang="zh-CN" sz="2400"/>
              <a:t>record[record</a:t>
            </a:r>
            <a:r>
              <a:rPr lang="en-US" altLang="zh-CN" sz="2400" smtClean="0"/>
              <a:t>['</a:t>
            </a:r>
            <a:r>
              <a:rPr lang="zh-CN" altLang="en-US" sz="2400" smtClean="0"/>
              <a:t>列名</a:t>
            </a:r>
            <a:r>
              <a:rPr lang="en-US" altLang="zh-CN" sz="2400" smtClean="0"/>
              <a:t>'] </a:t>
            </a:r>
            <a:r>
              <a:rPr lang="en-US" altLang="zh-CN" sz="2400"/>
              <a:t>== </a:t>
            </a:r>
            <a:r>
              <a:rPr lang="zh-CN" altLang="en-US" sz="2400"/>
              <a:t>值</a:t>
            </a:r>
            <a:r>
              <a:rPr lang="en-US" altLang="zh-CN" sz="2400" smtClean="0"/>
              <a:t>]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44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注意点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39047" y="1561672"/>
            <a:ext cx="8013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当值是</a:t>
            </a:r>
            <a:r>
              <a:rPr lang="en-US" altLang="zh-CN" smtClean="0"/>
              <a:t>dataframe</a:t>
            </a:r>
            <a:r>
              <a:rPr lang="zh-CN" altLang="en-US" smtClean="0"/>
              <a:t>时</a:t>
            </a:r>
            <a:r>
              <a:rPr lang="en-US" altLang="zh-CN" smtClean="0"/>
              <a:t>,to_dict</a:t>
            </a:r>
            <a:r>
              <a:rPr lang="zh-CN" altLang="en-US" smtClean="0"/>
              <a:t>要注意参数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orient</a:t>
            </a:r>
            <a:r>
              <a:rPr lang="zh-CN" altLang="en-US" smtClean="0"/>
              <a:t>要选择 </a:t>
            </a:r>
            <a:r>
              <a:rPr lang="en-US" altLang="zh-CN" smtClean="0"/>
              <a:t>records </a:t>
            </a:r>
          </a:p>
          <a:p>
            <a:endParaRPr lang="en-US" altLang="zh-CN"/>
          </a:p>
          <a:p>
            <a:r>
              <a:rPr lang="zh-CN" altLang="en-US" smtClean="0"/>
              <a:t>才是我们想要的形式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9" y="1205346"/>
            <a:ext cx="659187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11100</TotalTime>
  <Words>369</Words>
  <Application>Microsoft Office PowerPoint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再看下目标</vt:lpstr>
      <vt:lpstr>做个基本改造</vt:lpstr>
      <vt:lpstr>拦截器</vt:lpstr>
      <vt:lpstr>设置通用路由</vt:lpstr>
      <vt:lpstr>根据where条件取值</vt:lpstr>
      <vt:lpstr>注意点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1168</cp:revision>
  <dcterms:created xsi:type="dcterms:W3CDTF">2016-05-22T15:40:23Z</dcterms:created>
  <dcterms:modified xsi:type="dcterms:W3CDTF">2019-03-16T14:49:55Z</dcterms:modified>
</cp:coreProperties>
</file>