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5"/>
  </p:notesMasterIdLst>
  <p:sldIdLst>
    <p:sldId id="265" r:id="rId3"/>
    <p:sldId id="314" r:id="rId4"/>
    <p:sldId id="334" r:id="rId5"/>
    <p:sldId id="340" r:id="rId6"/>
    <p:sldId id="336" r:id="rId7"/>
    <p:sldId id="337" r:id="rId8"/>
    <p:sldId id="327" r:id="rId9"/>
    <p:sldId id="328" r:id="rId10"/>
    <p:sldId id="329" r:id="rId11"/>
    <p:sldId id="339" r:id="rId12"/>
    <p:sldId id="33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baba/can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libaba/canal/wiki/QuickSta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baba/canal/wiki/ClientExamp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Mysql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实战之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统计优化基础篇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最基本代码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CanalConnector</a:t>
            </a:r>
            <a:r>
              <a:rPr lang="en-US" altLang="zh-CN" sz="2400" dirty="0"/>
              <a:t> connector = </a:t>
            </a:r>
            <a:r>
              <a:rPr lang="en-US" altLang="zh-CN" sz="2400" dirty="0" err="1"/>
              <a:t>CanalConnectors.newSingleConnector</a:t>
            </a:r>
            <a:r>
              <a:rPr lang="en-US" altLang="zh-CN" sz="2400" dirty="0"/>
              <a:t>(</a:t>
            </a:r>
          </a:p>
          <a:p>
            <a:r>
              <a:rPr lang="en-US" altLang="zh-CN" sz="2400" dirty="0"/>
              <a:t>                new </a:t>
            </a:r>
            <a:r>
              <a:rPr lang="en-US" altLang="zh-CN" sz="2400" dirty="0" err="1"/>
              <a:t>InetSocketAddress</a:t>
            </a:r>
            <a:r>
              <a:rPr lang="en-US" altLang="zh-CN" sz="2400" dirty="0"/>
              <a:t>("192.168.29.128", 11111),</a:t>
            </a:r>
          </a:p>
          <a:p>
            <a:r>
              <a:rPr lang="en-US" altLang="zh-CN" sz="2400" dirty="0"/>
              <a:t>                "test", "canal", "canal");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connector.connect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r>
              <a:rPr lang="en-US" altLang="zh-CN" sz="2400" dirty="0"/>
              <a:t>        while (true) {</a:t>
            </a:r>
          </a:p>
          <a:p>
            <a:r>
              <a:rPr lang="en-US" altLang="zh-CN" sz="2400" dirty="0"/>
              <a:t>            Message </a:t>
            </a:r>
            <a:r>
              <a:rPr lang="en-US" altLang="zh-CN" sz="2400" dirty="0" err="1"/>
              <a:t>message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connector.getWithoutAck</a:t>
            </a:r>
            <a:r>
              <a:rPr lang="en-US" altLang="zh-CN" sz="2400" dirty="0"/>
              <a:t>(2);</a:t>
            </a:r>
          </a:p>
          <a:p>
            <a:r>
              <a:rPr lang="en-US" altLang="zh-CN" sz="2400" dirty="0"/>
              <a:t>            long </a:t>
            </a:r>
            <a:r>
              <a:rPr lang="en-US" altLang="zh-CN" sz="2400" dirty="0" err="1"/>
              <a:t>batchId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message.getId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        if (</a:t>
            </a:r>
            <a:r>
              <a:rPr lang="en-US" altLang="zh-CN" sz="2400" dirty="0" err="1"/>
              <a:t>batchId</a:t>
            </a:r>
            <a:r>
              <a:rPr lang="en-US" altLang="zh-CN" sz="2400" dirty="0"/>
              <a:t> == -1 || </a:t>
            </a:r>
            <a:r>
              <a:rPr lang="en-US" altLang="zh-CN" sz="2400" dirty="0" err="1"/>
              <a:t>message.getEntries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isEmpty</a:t>
            </a:r>
            <a:r>
              <a:rPr lang="en-US" altLang="zh-CN" sz="2400" dirty="0"/>
              <a:t>()) {</a:t>
            </a:r>
          </a:p>
          <a:p>
            <a:r>
              <a:rPr lang="en-US" altLang="zh-CN" sz="2400" dirty="0"/>
              <a:t>                </a:t>
            </a:r>
            <a:r>
              <a:rPr lang="en-US" altLang="zh-CN" sz="2400" dirty="0" err="1"/>
              <a:t>Thread.sleep</a:t>
            </a:r>
            <a:r>
              <a:rPr lang="en-US" altLang="zh-CN" sz="2400" dirty="0"/>
              <a:t>(1000);</a:t>
            </a:r>
          </a:p>
          <a:p>
            <a:r>
              <a:rPr lang="en-US" altLang="zh-CN" sz="2400" dirty="0"/>
              <a:t>            } else {</a:t>
            </a:r>
          </a:p>
          <a:p>
            <a:r>
              <a:rPr lang="en-US" altLang="zh-CN" sz="2400" dirty="0"/>
              <a:t>                </a:t>
            </a:r>
            <a:r>
              <a:rPr lang="en-US" altLang="zh-CN" sz="2400" dirty="0" smtClean="0"/>
              <a:t>  </a:t>
            </a:r>
            <a:endParaRPr lang="en-US" altLang="zh-CN" sz="2400" dirty="0"/>
          </a:p>
          <a:p>
            <a:r>
              <a:rPr lang="en-US" altLang="zh-CN" sz="2400" dirty="0"/>
              <a:t>                }</a:t>
            </a:r>
          </a:p>
          <a:p>
            <a:r>
              <a:rPr lang="en-US" altLang="zh-CN" sz="2400" dirty="0"/>
              <a:t>              </a:t>
            </a:r>
            <a:r>
              <a:rPr lang="en-US" altLang="zh-CN" sz="2400" dirty="0" err="1"/>
              <a:t>connector.ack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batchId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    }</a:t>
            </a:r>
          </a:p>
          <a:p>
            <a:r>
              <a:rPr lang="en-US" altLang="zh-CN" sz="2400" dirty="0"/>
              <a:t>        }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714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主要代码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44967" y="1339161"/>
            <a:ext cx="102973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List&lt;Entry&gt; entries=</a:t>
            </a:r>
            <a:r>
              <a:rPr lang="en-US" altLang="zh-CN" sz="2400" dirty="0" err="1"/>
              <a:t>message.getEntries</a:t>
            </a:r>
            <a:r>
              <a:rPr lang="en-US" altLang="zh-CN" sz="2400" dirty="0" smtClean="0"/>
              <a:t>();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for</a:t>
            </a:r>
            <a:r>
              <a:rPr lang="en-US" altLang="zh-CN" sz="2400" dirty="0"/>
              <a:t>(Entry e : entries){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/>
              <a:t>if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e.getEntryType</a:t>
            </a:r>
            <a:r>
              <a:rPr lang="en-US" altLang="zh-CN" sz="2400" dirty="0"/>
              <a:t>()==</a:t>
            </a:r>
            <a:r>
              <a:rPr lang="en-US" altLang="zh-CN" sz="2400" dirty="0" err="1"/>
              <a:t>EntryType.</a:t>
            </a:r>
            <a:r>
              <a:rPr lang="en-US" altLang="zh-CN" sz="2400" i="1" dirty="0" err="1"/>
              <a:t>TRANSACTIONBEGIN</a:t>
            </a:r>
            <a:r>
              <a:rPr lang="en-US" altLang="zh-CN" sz="2400" i="1" dirty="0"/>
              <a:t> </a:t>
            </a:r>
            <a:r>
              <a:rPr lang="en-US" altLang="zh-CN" sz="2400" dirty="0"/>
              <a:t>|| </a:t>
            </a:r>
            <a:r>
              <a:rPr lang="en-US" altLang="zh-CN" sz="2400" dirty="0" err="1"/>
              <a:t>e.getEntryType</a:t>
            </a:r>
            <a:r>
              <a:rPr lang="en-US" altLang="zh-CN" sz="2400" dirty="0"/>
              <a:t>()==</a:t>
            </a:r>
            <a:r>
              <a:rPr lang="en-US" altLang="zh-CN" sz="2400" dirty="0" err="1"/>
              <a:t>EntryType.</a:t>
            </a:r>
            <a:r>
              <a:rPr lang="en-US" altLang="zh-CN" sz="2400" i="1" dirty="0" err="1"/>
              <a:t>TRANSACTIONEND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/>
              <a:t>continue;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 err="1"/>
              <a:t>RowChange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rowChage</a:t>
            </a:r>
            <a:r>
              <a:rPr lang="en-US" altLang="zh-CN" sz="2400" dirty="0"/>
              <a:t>=</a:t>
            </a:r>
            <a:r>
              <a:rPr lang="en-US" altLang="zh-CN" sz="2400" dirty="0"/>
              <a:t>null;</a:t>
            </a:r>
            <a:br>
              <a:rPr lang="en-US" altLang="zh-CN" sz="2400" dirty="0"/>
            </a:br>
            <a:r>
              <a:rPr lang="en-US" altLang="zh-CN" sz="2400" dirty="0"/>
              <a:t>    try </a:t>
            </a: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rowChage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rowChage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RowChange.</a:t>
            </a:r>
            <a:r>
              <a:rPr lang="en-US" altLang="zh-CN" sz="2400" i="1" dirty="0" err="1"/>
              <a:t>parseFrom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e.getStoreValue</a:t>
            </a:r>
            <a:r>
              <a:rPr lang="en-US" altLang="zh-CN" sz="2400" dirty="0"/>
              <a:t>())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/>
              <a:t>} </a:t>
            </a:r>
            <a:r>
              <a:rPr lang="en-US" altLang="zh-CN" sz="2400" dirty="0"/>
              <a:t>catch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InvalidProtocolBufferException</a:t>
            </a:r>
            <a:r>
              <a:rPr lang="en-US" altLang="zh-CN" sz="2400" dirty="0"/>
              <a:t> e1) {</a:t>
            </a:r>
            <a:br>
              <a:rPr lang="en-US" altLang="zh-CN" sz="2400" dirty="0"/>
            </a:br>
            <a:r>
              <a:rPr lang="en-US" altLang="zh-CN" sz="2400" dirty="0"/>
              <a:t>        e1.printStackTrace()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/>
              <a:t>}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i="1" dirty="0" err="1"/>
              <a:t>out</a:t>
            </a:r>
            <a:r>
              <a:rPr lang="en-US" altLang="zh-CN" sz="2400" dirty="0" err="1"/>
              <a:t>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rowChage.getEventType</a:t>
            </a:r>
            <a:r>
              <a:rPr lang="en-US" altLang="zh-CN" sz="2400" dirty="0"/>
              <a:t>())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9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  </a:t>
            </a:r>
            <a:r>
              <a:rPr lang="en-US" altLang="zh-CN" sz="3600" dirty="0" smtClean="0"/>
              <a:t>java</a:t>
            </a:r>
            <a:r>
              <a:rPr lang="zh-CN" altLang="en-US" sz="3600" dirty="0" smtClean="0"/>
              <a:t>篇</a:t>
            </a:r>
            <a:r>
              <a:rPr lang="en-US" altLang="zh-CN" sz="3600" dirty="0" smtClean="0"/>
              <a:t>:Canal</a:t>
            </a:r>
            <a:r>
              <a:rPr lang="zh-CN" altLang="en-US" sz="3600" dirty="0" smtClean="0"/>
              <a:t>使用</a:t>
            </a:r>
            <a:r>
              <a:rPr lang="zh-CN" altLang="en-US" sz="3600" dirty="0" smtClean="0"/>
              <a:t>初步</a:t>
            </a:r>
            <a:r>
              <a:rPr lang="zh-CN" altLang="en-US" sz="3600" dirty="0" smtClean="0"/>
              <a:t>、监听数据库变化示列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之前的课时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python+pandas+flask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7114309" y="5673437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pandas </a:t>
            </a:r>
            <a:r>
              <a:rPr lang="zh-CN" altLang="en-US" smtClean="0"/>
              <a:t>进行分组统计</a:t>
            </a: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7031182" y="1196687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pandas</a:t>
            </a:r>
            <a:r>
              <a:rPr lang="zh-CN" altLang="en-US" smtClean="0"/>
              <a:t>读取某一条内容</a:t>
            </a: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84909" y="4125191"/>
            <a:ext cx="1832264" cy="100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  <a:r>
              <a:rPr lang="zh-CN" altLang="en-US" smtClean="0"/>
              <a:t>端</a:t>
            </a:r>
            <a:endParaRPr lang="en-US"/>
          </a:p>
        </p:txBody>
      </p:sp>
      <p:cxnSp>
        <p:nvCxnSpPr>
          <p:cNvPr id="6" name="肘形连接符 5"/>
          <p:cNvCxnSpPr>
            <a:stCxn id="9" idx="3"/>
          </p:cNvCxnSpPr>
          <p:nvPr/>
        </p:nvCxnSpPr>
        <p:spPr>
          <a:xfrm flipV="1">
            <a:off x="2317173" y="1974273"/>
            <a:ext cx="4714009" cy="2654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60043" y="1367969"/>
            <a:ext cx="1810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/>
              <a:t>路由：</a:t>
            </a:r>
            <a:r>
              <a:rPr lang="en-US" altLang="zh-CN" smtClean="0"/>
              <a:t>/:</a:t>
            </a:r>
            <a:r>
              <a:rPr lang="en-US" altLang="zh-CN"/>
              <a:t>emp_no</a:t>
            </a:r>
            <a:endParaRPr lang="en-US"/>
          </a:p>
        </p:txBody>
      </p:sp>
      <p:cxnSp>
        <p:nvCxnSpPr>
          <p:cNvPr id="16" name="肘形连接符 15"/>
          <p:cNvCxnSpPr>
            <a:stCxn id="9" idx="3"/>
          </p:cNvCxnSpPr>
          <p:nvPr/>
        </p:nvCxnSpPr>
        <p:spPr>
          <a:xfrm>
            <a:off x="2317173" y="4629150"/>
            <a:ext cx="4714009" cy="1709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498287" y="5673437"/>
            <a:ext cx="273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/>
              <a:t>路由：</a:t>
            </a:r>
            <a:r>
              <a:rPr lang="en-US" altLang="zh-CN" smtClean="0"/>
              <a:t>/count?g=hire_date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进化成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223882" y="2686684"/>
            <a:ext cx="1236928" cy="70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  <a:r>
              <a:rPr lang="zh-CN" altLang="en-US" smtClean="0"/>
              <a:t>端</a:t>
            </a: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728439" y="2330064"/>
            <a:ext cx="3022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select xx from employees</a:t>
            </a:r>
          </a:p>
          <a:p>
            <a:pPr algn="ctr"/>
            <a:r>
              <a:rPr lang="en-US" dirty="0" smtClean="0"/>
              <a:t>Where xx=xx limit 0,10</a:t>
            </a:r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10270273" y="2653230"/>
            <a:ext cx="1326995" cy="92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pandas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12144" y="2743896"/>
            <a:ext cx="1488334" cy="81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</a:t>
            </a:r>
            <a:r>
              <a:rPr lang="en-US" altLang="zh-CN" dirty="0" smtClean="0"/>
              <a:t>DSL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728439" y="3133112"/>
            <a:ext cx="4293220" cy="5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021659" y="2765502"/>
            <a:ext cx="1070517" cy="92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Flask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583900" y="3694602"/>
            <a:ext cx="1020910" cy="1786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</p:cNvCxnSpPr>
          <p:nvPr/>
        </p:nvCxnSpPr>
        <p:spPr>
          <a:xfrm flipV="1">
            <a:off x="7092176" y="3150916"/>
            <a:ext cx="819968" cy="79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3"/>
            <a:endCxn id="5" idx="2"/>
          </p:cNvCxnSpPr>
          <p:nvPr/>
        </p:nvCxnSpPr>
        <p:spPr>
          <a:xfrm flipV="1">
            <a:off x="9400478" y="3115309"/>
            <a:ext cx="869795" cy="35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138" y="5582811"/>
            <a:ext cx="800913" cy="10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035" y="5425792"/>
            <a:ext cx="11906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右箭头 23"/>
          <p:cNvSpPr/>
          <p:nvPr/>
        </p:nvSpPr>
        <p:spPr>
          <a:xfrm>
            <a:off x="6556917" y="5820937"/>
            <a:ext cx="1355227" cy="546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56556" y="5185317"/>
            <a:ext cx="12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导出</a:t>
            </a:r>
          </a:p>
        </p:txBody>
      </p:sp>
    </p:spTree>
    <p:extLst>
      <p:ext uri="{BB962C8B-B14F-4D97-AF65-F5344CB8AC3E}">
        <p14:creationId xmlns:p14="http://schemas.microsoft.com/office/powerpoint/2010/main" val="15421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看文档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49381" y="1420766"/>
            <a:ext cx="11793935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地址：</a:t>
            </a:r>
            <a:endParaRPr lang="en-US" altLang="zh-CN" sz="2400" dirty="0" smtClean="0"/>
          </a:p>
          <a:p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github.com/alibaba/canal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圆角矩形 2"/>
          <p:cNvSpPr/>
          <p:nvPr/>
        </p:nvSpPr>
        <p:spPr>
          <a:xfrm>
            <a:off x="496228" y="5313555"/>
            <a:ext cx="1115124" cy="440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Binlog</a:t>
            </a:r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401444" y="3171850"/>
            <a:ext cx="1304693" cy="1014761"/>
            <a:chOff x="635620" y="3356517"/>
            <a:chExt cx="1304693" cy="1014761"/>
          </a:xfrm>
        </p:grpSpPr>
        <p:sp>
          <p:nvSpPr>
            <p:cNvPr id="5" name="圆柱形 4"/>
            <p:cNvSpPr/>
            <p:nvPr/>
          </p:nvSpPr>
          <p:spPr>
            <a:xfrm rot="16200000">
              <a:off x="780586" y="3211551"/>
              <a:ext cx="1014761" cy="130469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9005" y="3679231"/>
              <a:ext cx="86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07311" y="3716917"/>
            <a:ext cx="1304693" cy="1014761"/>
            <a:chOff x="635620" y="3356517"/>
            <a:chExt cx="1304693" cy="1014761"/>
          </a:xfrm>
        </p:grpSpPr>
        <p:sp>
          <p:nvSpPr>
            <p:cNvPr id="10" name="圆柱形 9"/>
            <p:cNvSpPr/>
            <p:nvPr/>
          </p:nvSpPr>
          <p:spPr>
            <a:xfrm rot="16200000">
              <a:off x="780586" y="3211551"/>
              <a:ext cx="1014761" cy="130469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9005" y="3679231"/>
              <a:ext cx="86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Slave</a:t>
              </a:r>
              <a:endParaRPr lang="zh-CN" altLang="en-US" dirty="0"/>
            </a:p>
          </p:txBody>
        </p:sp>
      </p:grpSp>
      <p:sp>
        <p:nvSpPr>
          <p:cNvPr id="12" name="下箭头 11"/>
          <p:cNvSpPr/>
          <p:nvPr/>
        </p:nvSpPr>
        <p:spPr>
          <a:xfrm>
            <a:off x="970156" y="4326673"/>
            <a:ext cx="367990" cy="747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839951" y="4408963"/>
            <a:ext cx="2553629" cy="1124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简单说下安装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48936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假设你已经了解</a:t>
            </a:r>
            <a:r>
              <a:rPr lang="en-US" altLang="zh-CN" sz="2400" dirty="0" err="1" smtClean="0"/>
              <a:t>Docker</a:t>
            </a:r>
            <a:r>
              <a:rPr lang="zh-CN" altLang="en-US" sz="2400" dirty="0" smtClean="0"/>
              <a:t>环境、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环境、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环境</a:t>
            </a:r>
            <a:endParaRPr lang="en-US" altLang="zh-CN" sz="2400" dirty="0" smtClean="0"/>
          </a:p>
          <a:p>
            <a:r>
              <a:rPr lang="zh-CN" altLang="en-US" sz="2400" dirty="0" smtClean="0"/>
              <a:t>那么进入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终端（</a:t>
            </a:r>
            <a:r>
              <a:rPr lang="en-US" altLang="zh-CN" sz="2400" dirty="0" smtClean="0"/>
              <a:t>centos 7 +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18.03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 smtClean="0"/>
              <a:t>参考文档：</a:t>
            </a:r>
            <a:endParaRPr lang="en-US" altLang="zh-CN" sz="2400" dirty="0" smtClean="0"/>
          </a:p>
          <a:p>
            <a:r>
              <a:rPr lang="en-US" altLang="zh-CN" sz="2400" dirty="0"/>
              <a:t>https://github.com/alibaba/canal/wiki/Docker-QuickStart</a:t>
            </a:r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一定要看文档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第一步：</a:t>
            </a:r>
            <a:endParaRPr lang="en-US" altLang="zh-CN" sz="2400" dirty="0"/>
          </a:p>
          <a:p>
            <a:r>
              <a:rPr lang="en-US" altLang="zh-CN" sz="2400" dirty="0" err="1"/>
              <a:t>docker</a:t>
            </a:r>
            <a:r>
              <a:rPr lang="en-US" altLang="zh-CN" sz="2400" dirty="0"/>
              <a:t> pull </a:t>
            </a:r>
            <a:r>
              <a:rPr lang="en-US" altLang="zh-CN" sz="2400" dirty="0" smtClean="0"/>
              <a:t>canal/canal-server</a:t>
            </a: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 smtClean="0"/>
              <a:t>第二步</a:t>
            </a:r>
            <a:endParaRPr lang="en-US" altLang="zh-CN" sz="2400" dirty="0" smtClean="0"/>
          </a:p>
          <a:p>
            <a:r>
              <a:rPr lang="zh-CN" altLang="en-US" sz="2400" dirty="0" smtClean="0"/>
              <a:t>创建一个目录譬如叫做 </a:t>
            </a:r>
            <a:r>
              <a:rPr lang="en-US" altLang="zh-CN" sz="2400" dirty="0" err="1" smtClean="0"/>
              <a:t>mycanal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，然后</a:t>
            </a:r>
            <a:r>
              <a:rPr lang="en-US" altLang="zh-CN" sz="2400" dirty="0" smtClean="0"/>
              <a:t>cd </a:t>
            </a:r>
            <a:r>
              <a:rPr lang="zh-CN" altLang="en-US" sz="2400" dirty="0" smtClean="0"/>
              <a:t>进入</a:t>
            </a:r>
            <a:endParaRPr lang="en-US" altLang="zh-CN" sz="2400" dirty="0" smtClean="0"/>
          </a:p>
          <a:p>
            <a:r>
              <a:rPr lang="en-US" altLang="zh-CN" sz="2400" dirty="0" err="1"/>
              <a:t>wget</a:t>
            </a:r>
            <a:r>
              <a:rPr lang="en-US" altLang="zh-CN" sz="2400" dirty="0"/>
              <a:t> https://raw.githubusercontent.com/alibaba/canal/master/docker/run.sh</a:t>
            </a:r>
          </a:p>
        </p:txBody>
      </p:sp>
    </p:spTree>
    <p:extLst>
      <p:ext uri="{BB962C8B-B14F-4D97-AF65-F5344CB8AC3E}">
        <p14:creationId xmlns:p14="http://schemas.microsoft.com/office/powerpoint/2010/main" val="19019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配置</a:t>
            </a:r>
            <a:r>
              <a:rPr lang="en-US" altLang="zh-CN" dirty="0" err="1" smtClean="0"/>
              <a:t>mysql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49382" y="1409615"/>
            <a:ext cx="9008918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参考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2"/>
              </a:rPr>
              <a:t>https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github.com/alibaba/canal/wiki/QuickStart</a:t>
            </a:r>
            <a:endParaRPr lang="en-US" altLang="zh-CN" sz="2400" dirty="0" smtClean="0"/>
          </a:p>
          <a:p>
            <a:r>
              <a:rPr lang="zh-CN" altLang="en-US" sz="2400" dirty="0" smtClean="0"/>
              <a:t>配置完了</a:t>
            </a:r>
            <a:r>
              <a:rPr lang="zh-CN" altLang="en-US" sz="2400" dirty="0" smtClean="0">
                <a:solidFill>
                  <a:srgbClr val="C00000"/>
                </a:solidFill>
              </a:rPr>
              <a:t>重启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（这里就不演示了）</a:t>
            </a:r>
            <a:endParaRPr lang="en-US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2720114"/>
            <a:ext cx="8596398" cy="344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8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启动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49381" y="1788756"/>
            <a:ext cx="10962409" cy="4154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/>
              <a:t>sh</a:t>
            </a:r>
            <a:r>
              <a:rPr lang="en-US" altLang="zh-CN" sz="2400" dirty="0"/>
              <a:t> run.sh -e </a:t>
            </a:r>
            <a:r>
              <a:rPr lang="en-US" altLang="zh-CN" sz="2400" dirty="0" err="1"/>
              <a:t>canal.auto.scan</a:t>
            </a:r>
            <a:r>
              <a:rPr lang="en-US" altLang="zh-CN" sz="2400" dirty="0"/>
              <a:t>=false \</a:t>
            </a:r>
          </a:p>
          <a:p>
            <a:r>
              <a:rPr lang="en-US" altLang="zh-CN" sz="2400" dirty="0"/>
              <a:t>		  -e </a:t>
            </a:r>
            <a:r>
              <a:rPr lang="en-US" altLang="zh-CN" sz="2400" dirty="0" err="1"/>
              <a:t>canal.destinations</a:t>
            </a:r>
            <a:r>
              <a:rPr lang="en-US" altLang="zh-CN" sz="2400" dirty="0"/>
              <a:t>=test \</a:t>
            </a:r>
          </a:p>
          <a:p>
            <a:r>
              <a:rPr lang="en-US" altLang="zh-CN" sz="2400" dirty="0"/>
              <a:t>		  -e </a:t>
            </a:r>
            <a:r>
              <a:rPr lang="en-US" altLang="zh-CN" sz="2400" dirty="0" err="1" smtClean="0"/>
              <a:t>canal.instance.master.address</a:t>
            </a:r>
            <a:r>
              <a:rPr lang="en-US" altLang="zh-CN" sz="2400" dirty="0" smtClean="0"/>
              <a:t>=192.168.29.1:3306  </a:t>
            </a:r>
            <a:r>
              <a:rPr lang="en-US" altLang="zh-CN" sz="2400" dirty="0"/>
              <a:t>\</a:t>
            </a:r>
          </a:p>
          <a:p>
            <a:r>
              <a:rPr lang="en-US" altLang="zh-CN" sz="2400" dirty="0"/>
              <a:t>		  -e </a:t>
            </a:r>
            <a:r>
              <a:rPr lang="en-US" altLang="zh-CN" sz="2400" dirty="0" err="1"/>
              <a:t>canal.instance.dbUsername</a:t>
            </a:r>
            <a:r>
              <a:rPr lang="en-US" altLang="zh-CN" sz="2400" dirty="0"/>
              <a:t>=canal  \</a:t>
            </a:r>
          </a:p>
          <a:p>
            <a:r>
              <a:rPr lang="en-US" altLang="zh-CN" sz="2400" dirty="0"/>
              <a:t>		  -e </a:t>
            </a:r>
            <a:r>
              <a:rPr lang="en-US" altLang="zh-CN" sz="2400" dirty="0" err="1"/>
              <a:t>canal.instance.dbPassword</a:t>
            </a:r>
            <a:r>
              <a:rPr lang="en-US" altLang="zh-CN" sz="2400" dirty="0"/>
              <a:t>=canal  \</a:t>
            </a:r>
          </a:p>
          <a:p>
            <a:r>
              <a:rPr lang="en-US" altLang="zh-CN" sz="2400" dirty="0"/>
              <a:t>		  -e </a:t>
            </a:r>
            <a:r>
              <a:rPr lang="en-US" altLang="zh-CN" sz="2400" dirty="0" err="1"/>
              <a:t>canal.instance.connectionCharset</a:t>
            </a:r>
            <a:r>
              <a:rPr lang="en-US" altLang="zh-CN" sz="2400" dirty="0"/>
              <a:t>=UTF-8 \</a:t>
            </a:r>
          </a:p>
          <a:p>
            <a:r>
              <a:rPr lang="en-US" altLang="zh-CN" sz="2400" dirty="0"/>
              <a:t>		  -e </a:t>
            </a:r>
            <a:r>
              <a:rPr lang="en-US" altLang="zh-CN" sz="2400" dirty="0" err="1"/>
              <a:t>canal.instance.tsdb.enable</a:t>
            </a:r>
            <a:r>
              <a:rPr lang="en-US" altLang="zh-CN" sz="2400" dirty="0"/>
              <a:t>=true \</a:t>
            </a:r>
          </a:p>
          <a:p>
            <a:r>
              <a:rPr lang="en-US" altLang="zh-CN" sz="2400" dirty="0"/>
              <a:t>		  -e </a:t>
            </a:r>
            <a:r>
              <a:rPr lang="en-US" altLang="zh-CN" sz="2400" dirty="0" err="1"/>
              <a:t>canal.instance.gtidon</a:t>
            </a:r>
            <a:r>
              <a:rPr lang="en-US" altLang="zh-CN" sz="2400" dirty="0"/>
              <a:t>=false  \</a:t>
            </a:r>
            <a:endParaRPr lang="en-US" altLang="zh-CN" sz="2400" dirty="0" smtClean="0"/>
          </a:p>
          <a:p>
            <a:r>
              <a:rPr lang="zh-CN" altLang="en-US" sz="2400" dirty="0" smtClean="0"/>
              <a:t>之后</a:t>
            </a:r>
            <a:r>
              <a:rPr lang="zh-CN" altLang="en-US" sz="2400" dirty="0" smtClean="0"/>
              <a:t>执行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logs canal-server </a:t>
            </a:r>
            <a:r>
              <a:rPr lang="zh-CN" altLang="en-US" sz="2400" dirty="0" smtClean="0"/>
              <a:t>查看日志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818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创建客户端测试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参考文档（一定要看文档、看文档、看文档）：</a:t>
            </a:r>
            <a:endParaRPr lang="en-US" altLang="zh-CN" sz="2400" dirty="0" smtClean="0"/>
          </a:p>
          <a:p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github.com/alibaba/canal/wiki/ClientExample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加入依赖</a:t>
            </a:r>
            <a:endParaRPr lang="en-US" altLang="zh-CN" sz="2400" dirty="0" smtClean="0"/>
          </a:p>
          <a:p>
            <a:r>
              <a:rPr lang="en-US" altLang="zh-CN" sz="2400" dirty="0"/>
              <a:t>&lt;dependency&gt;</a:t>
            </a:r>
          </a:p>
          <a:p>
            <a:r>
              <a:rPr lang="en-US" altLang="zh-CN" sz="2400" dirty="0"/>
              <a:t>    &lt;</a:t>
            </a:r>
            <a:r>
              <a:rPr lang="en-US" altLang="zh-CN" sz="2400" dirty="0" err="1"/>
              <a:t>groupId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com.alibaba.otter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groupId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&lt;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canal.client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&lt;version&gt;1.1.0&lt;/version&gt;</a:t>
            </a:r>
          </a:p>
          <a:p>
            <a:r>
              <a:rPr lang="en-US" altLang="zh-CN" sz="2400" dirty="0"/>
              <a:t>&lt;/dependency&gt;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001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10172</TotalTime>
  <Words>325</Words>
  <Application>Microsoft Office PowerPoint</Application>
  <PresentationFormat>自定义</PresentationFormat>
  <Paragraphs>93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3_Office 主题​​</vt:lpstr>
      <vt:lpstr>PowerPoint 演示文稿</vt:lpstr>
      <vt:lpstr> </vt:lpstr>
      <vt:lpstr>之前的课时(python+pandas+flask)</vt:lpstr>
      <vt:lpstr>进化成</vt:lpstr>
      <vt:lpstr>看文档</vt:lpstr>
      <vt:lpstr>简单说下安装</vt:lpstr>
      <vt:lpstr>配置mysql</vt:lpstr>
      <vt:lpstr>启动</vt:lpstr>
      <vt:lpstr>创建客户端测试</vt:lpstr>
      <vt:lpstr>最基本代码</vt:lpstr>
      <vt:lpstr>主要代码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1143</cp:revision>
  <dcterms:created xsi:type="dcterms:W3CDTF">2016-05-22T15:40:23Z</dcterms:created>
  <dcterms:modified xsi:type="dcterms:W3CDTF">2019-03-31T11:40:55Z</dcterms:modified>
</cp:coreProperties>
</file>