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5"/>
  </p:notesMasterIdLst>
  <p:sldIdLst>
    <p:sldId id="265" r:id="rId3"/>
    <p:sldId id="314" r:id="rId4"/>
    <p:sldId id="340" r:id="rId5"/>
    <p:sldId id="336" r:id="rId6"/>
    <p:sldId id="337" r:id="rId7"/>
    <p:sldId id="327" r:id="rId8"/>
    <p:sldId id="329" r:id="rId9"/>
    <p:sldId id="328" r:id="rId10"/>
    <p:sldId id="339" r:id="rId11"/>
    <p:sldId id="338" r:id="rId12"/>
    <p:sldId id="341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can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com.squareup.okhttp3/okhtt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en-US" altLang="zh-CN" dirty="0" err="1" smtClean="0"/>
              <a:t>OKHttp</a:t>
            </a:r>
            <a:r>
              <a:rPr lang="zh-CN" altLang="en-US" dirty="0" smtClean="0"/>
              <a:t>套路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44967" y="1339161"/>
            <a:ext cx="102973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部曲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、创建一个</a:t>
            </a:r>
            <a:r>
              <a:rPr lang="en-US" altLang="zh-CN" sz="2400" dirty="0" err="1" smtClean="0"/>
              <a:t>MediaType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好比设置</a:t>
            </a:r>
            <a:r>
              <a:rPr lang="en-US" altLang="zh-CN" sz="2400" dirty="0" smtClean="0"/>
              <a:t>Content-type)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MediaType</a:t>
            </a:r>
            <a:r>
              <a:rPr lang="en-US" altLang="zh-CN" sz="2400" dirty="0"/>
              <a:t> JSON</a:t>
            </a:r>
          </a:p>
          <a:p>
            <a:r>
              <a:rPr lang="en-US" altLang="zh-CN" sz="2400" dirty="0"/>
              <a:t>                = </a:t>
            </a:r>
            <a:r>
              <a:rPr lang="en-US" altLang="zh-CN" sz="2400" dirty="0" err="1"/>
              <a:t>MediaType.parse</a:t>
            </a:r>
            <a:r>
              <a:rPr lang="en-US" altLang="zh-CN" sz="2400" dirty="0"/>
              <a:t>("application/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charset=utf-8</a:t>
            </a:r>
            <a:r>
              <a:rPr lang="en-US" altLang="zh-CN" sz="2400" dirty="0" smtClean="0"/>
              <a:t>");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构建</a:t>
            </a:r>
            <a:r>
              <a:rPr lang="zh-CN" altLang="en-US" sz="2400" dirty="0" smtClean="0"/>
              <a:t>请求数据</a:t>
            </a:r>
            <a:endParaRPr lang="en-US" altLang="zh-CN" sz="2400" dirty="0" smtClean="0"/>
          </a:p>
          <a:p>
            <a:r>
              <a:rPr lang="zh-CN" altLang="en-US" sz="2400" dirty="0" smtClean="0"/>
              <a:t>有个参数，假设设一个</a:t>
            </a:r>
            <a:r>
              <a:rPr lang="en-US" altLang="zh-CN" sz="2400" dirty="0" err="1" smtClean="0"/>
              <a:t>HashMap</a:t>
            </a:r>
            <a:r>
              <a:rPr lang="en-US" altLang="zh-CN" sz="2400" dirty="0" smtClean="0"/>
              <a:t> .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RequestBody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requestBody</a:t>
            </a:r>
            <a:r>
              <a:rPr lang="en-US" altLang="zh-CN" sz="2400" dirty="0"/>
              <a:t>=</a:t>
            </a:r>
            <a:r>
              <a:rPr lang="en-US" altLang="zh-CN" sz="2400" dirty="0" err="1"/>
              <a:t>RequestBody.create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JSON,objectMapper.writeValueAsString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hashMap</a:t>
            </a:r>
            <a:r>
              <a:rPr lang="en-US" altLang="zh-CN" sz="2400" dirty="0"/>
              <a:t>));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339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接上页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44967" y="1339161"/>
            <a:ext cx="102973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、构建请求对象</a:t>
            </a:r>
            <a:endParaRPr lang="en-US" altLang="zh-CN" sz="2400" dirty="0" smtClean="0"/>
          </a:p>
          <a:p>
            <a:r>
              <a:rPr lang="en-US" altLang="zh-CN" sz="2400" dirty="0"/>
              <a:t> Request request=new </a:t>
            </a:r>
            <a:r>
              <a:rPr lang="en-US" altLang="zh-CN" sz="2400" dirty="0" err="1"/>
              <a:t>Request.Builder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        .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("http://localhost:5000/input/employees")</a:t>
            </a:r>
          </a:p>
          <a:p>
            <a:r>
              <a:rPr lang="en-US" altLang="zh-CN" sz="2400" dirty="0"/>
              <a:t>                .post(</a:t>
            </a:r>
            <a:r>
              <a:rPr lang="en-US" altLang="zh-CN" sz="2400" dirty="0" err="1"/>
              <a:t>requestBody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        .build</a:t>
            </a:r>
            <a:r>
              <a:rPr lang="en-US" altLang="zh-CN" sz="2400" dirty="0" smtClean="0"/>
              <a:t>();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、创建</a:t>
            </a:r>
            <a:r>
              <a:rPr lang="en-US" altLang="zh-CN" sz="2400" dirty="0" err="1"/>
              <a:t>OkHttpClient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okHttpClient</a:t>
            </a:r>
            <a:r>
              <a:rPr lang="en-US" altLang="zh-CN" sz="2400" dirty="0"/>
              <a:t> = </a:t>
            </a:r>
            <a:r>
              <a:rPr lang="en-US" altLang="zh-CN" sz="2400" dirty="0"/>
              <a:t>new </a:t>
            </a:r>
            <a:r>
              <a:rPr lang="en-US" altLang="zh-CN" sz="2400" dirty="0" err="1"/>
              <a:t>OkHttpClient</a:t>
            </a:r>
            <a:r>
              <a:rPr lang="en-US" altLang="zh-CN" sz="2400" dirty="0" smtClean="0"/>
              <a:t>();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、获得响应</a:t>
            </a:r>
            <a:endParaRPr lang="en-US" altLang="zh-CN" sz="2400" dirty="0" smtClean="0"/>
          </a:p>
          <a:p>
            <a:r>
              <a:rPr lang="en-US" altLang="zh-CN" sz="2400" dirty="0" smtClean="0"/>
              <a:t>Response </a:t>
            </a:r>
            <a:r>
              <a:rPr lang="en-US" altLang="zh-CN" sz="2400" dirty="0"/>
              <a:t>response=</a:t>
            </a:r>
            <a:r>
              <a:rPr lang="en-US" altLang="zh-CN" sz="2400" dirty="0" err="1"/>
              <a:t>okHttpClient.newCall</a:t>
            </a:r>
            <a:r>
              <a:rPr lang="en-US" altLang="zh-CN" sz="2400" dirty="0"/>
              <a:t>(request).execute();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18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使用</a:t>
            </a:r>
            <a:r>
              <a:rPr lang="en-US" altLang="zh-CN" sz="3600" dirty="0" smtClean="0"/>
              <a:t>java Canal</a:t>
            </a:r>
            <a:r>
              <a:rPr lang="zh-CN" altLang="en-US" sz="3600" dirty="0" smtClean="0"/>
              <a:t>拦截</a:t>
            </a:r>
            <a:r>
              <a:rPr lang="en-US" altLang="zh-CN" sz="3600" dirty="0" err="1" smtClean="0"/>
              <a:t>mysql</a:t>
            </a:r>
            <a:r>
              <a:rPr lang="zh-CN" altLang="en-US" sz="3600" dirty="0" smtClean="0"/>
              <a:t>插入数据、提交到</a:t>
            </a:r>
            <a:r>
              <a:rPr lang="en-US" altLang="zh-CN" sz="3600" dirty="0" smtClean="0"/>
              <a:t>python API(</a:t>
            </a:r>
            <a:r>
              <a:rPr lang="en-US" altLang="zh-CN" sz="3600" dirty="0" err="1" smtClean="0"/>
              <a:t>okHttp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jackson</a:t>
            </a:r>
            <a:r>
              <a:rPr lang="zh-CN" altLang="en-US" sz="3600" dirty="0" smtClean="0"/>
              <a:t>等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目前进度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223882" y="2686684"/>
            <a:ext cx="1236928" cy="70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端</a:t>
            </a: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728439" y="2330064"/>
            <a:ext cx="3022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select xx from employees</a:t>
            </a:r>
          </a:p>
          <a:p>
            <a:pPr algn="ctr"/>
            <a:r>
              <a:rPr lang="en-US" dirty="0" smtClean="0"/>
              <a:t>Where xx=xx limit 0,10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10270273" y="2653230"/>
            <a:ext cx="1326995" cy="92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pandas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12144" y="2743896"/>
            <a:ext cx="1488334" cy="8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</a:t>
            </a:r>
            <a:r>
              <a:rPr lang="en-US" altLang="zh-CN" dirty="0" smtClean="0"/>
              <a:t>DSL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28439" y="3133112"/>
            <a:ext cx="4293220" cy="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021659" y="2765502"/>
            <a:ext cx="1070517" cy="92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Flask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583900" y="3694602"/>
            <a:ext cx="1020910" cy="1786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</p:cNvCxnSpPr>
          <p:nvPr/>
        </p:nvCxnSpPr>
        <p:spPr>
          <a:xfrm flipV="1">
            <a:off x="7092176" y="3150916"/>
            <a:ext cx="819968" cy="7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5" idx="2"/>
          </p:cNvCxnSpPr>
          <p:nvPr/>
        </p:nvCxnSpPr>
        <p:spPr>
          <a:xfrm flipV="1">
            <a:off x="9400478" y="3115309"/>
            <a:ext cx="869795" cy="35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138" y="5582811"/>
            <a:ext cx="800913" cy="10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35" y="5425792"/>
            <a:ext cx="11906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右箭头 23"/>
          <p:cNvSpPr/>
          <p:nvPr/>
        </p:nvSpPr>
        <p:spPr>
          <a:xfrm>
            <a:off x="6556917" y="5820937"/>
            <a:ext cx="1355227" cy="546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56556" y="5185317"/>
            <a:ext cx="12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导出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60810" y="5185317"/>
            <a:ext cx="1304693" cy="1014761"/>
            <a:chOff x="635620" y="3356517"/>
            <a:chExt cx="1304693" cy="1014761"/>
          </a:xfrm>
        </p:grpSpPr>
        <p:sp>
          <p:nvSpPr>
            <p:cNvPr id="17" name="圆柱形 16"/>
            <p:cNvSpPr/>
            <p:nvPr/>
          </p:nvSpPr>
          <p:spPr>
            <a:xfrm rot="16200000">
              <a:off x="780586" y="3211551"/>
              <a:ext cx="1014761" cy="130469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9005" y="3679231"/>
              <a:ext cx="86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Canal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" name="直接箭头连接符 3"/>
          <p:cNvCxnSpPr/>
          <p:nvPr/>
        </p:nvCxnSpPr>
        <p:spPr>
          <a:xfrm>
            <a:off x="2943922" y="5508031"/>
            <a:ext cx="2066113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看文档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9381" y="1420766"/>
            <a:ext cx="11793935" cy="156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地址：</a:t>
            </a:r>
            <a:endParaRPr lang="en-US" altLang="zh-CN" sz="2400" dirty="0" smtClean="0"/>
          </a:p>
          <a:p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github.com/alibaba/canal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圆角矩形 2"/>
          <p:cNvSpPr/>
          <p:nvPr/>
        </p:nvSpPr>
        <p:spPr>
          <a:xfrm>
            <a:off x="496228" y="5313555"/>
            <a:ext cx="1115124" cy="440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Binlog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401444" y="3171850"/>
            <a:ext cx="1304693" cy="1014761"/>
            <a:chOff x="635620" y="3356517"/>
            <a:chExt cx="1304693" cy="1014761"/>
          </a:xfrm>
        </p:grpSpPr>
        <p:sp>
          <p:nvSpPr>
            <p:cNvPr id="5" name="圆柱形 4"/>
            <p:cNvSpPr/>
            <p:nvPr/>
          </p:nvSpPr>
          <p:spPr>
            <a:xfrm rot="16200000">
              <a:off x="780586" y="3211551"/>
              <a:ext cx="1014761" cy="130469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9005" y="3679231"/>
              <a:ext cx="86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07311" y="3716917"/>
            <a:ext cx="1304693" cy="1014761"/>
            <a:chOff x="635620" y="3356517"/>
            <a:chExt cx="1304693" cy="1014761"/>
          </a:xfrm>
        </p:grpSpPr>
        <p:sp>
          <p:nvSpPr>
            <p:cNvPr id="10" name="圆柱形 9"/>
            <p:cNvSpPr/>
            <p:nvPr/>
          </p:nvSpPr>
          <p:spPr>
            <a:xfrm rot="16200000">
              <a:off x="780586" y="3211551"/>
              <a:ext cx="1014761" cy="130469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9005" y="3679231"/>
              <a:ext cx="869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Slave</a:t>
              </a:r>
              <a:endParaRPr lang="zh-CN" altLang="en-US" dirty="0"/>
            </a:p>
          </p:txBody>
        </p:sp>
      </p:grpSp>
      <p:sp>
        <p:nvSpPr>
          <p:cNvPr id="12" name="下箭头 11"/>
          <p:cNvSpPr/>
          <p:nvPr/>
        </p:nvSpPr>
        <p:spPr>
          <a:xfrm>
            <a:off x="970156" y="4326673"/>
            <a:ext cx="367990" cy="747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839951" y="4408963"/>
            <a:ext cx="2553629" cy="1124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/>
              <a:t>说</a:t>
            </a:r>
            <a:r>
              <a:rPr lang="zh-CN" altLang="en-US" dirty="0" smtClean="0"/>
              <a:t>一下需求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30469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当我们在</a:t>
            </a:r>
            <a:endParaRPr lang="en-US" altLang="zh-CN" sz="2400" dirty="0" smtClean="0"/>
          </a:p>
          <a:p>
            <a:r>
              <a:rPr lang="en-US" altLang="zh-CN" sz="2400" dirty="0"/>
              <a:t>e</a:t>
            </a:r>
            <a:r>
              <a:rPr lang="en-US" altLang="zh-CN" sz="2400" dirty="0" smtClean="0"/>
              <a:t>mployees</a:t>
            </a:r>
            <a:r>
              <a:rPr lang="zh-CN" altLang="en-US" sz="2400" dirty="0" smtClean="0"/>
              <a:t>表中 </a:t>
            </a:r>
            <a:r>
              <a:rPr lang="zh-CN" altLang="en-US" sz="2400" dirty="0" smtClean="0">
                <a:solidFill>
                  <a:srgbClr val="FF0000"/>
                </a:solidFill>
              </a:rPr>
              <a:t>插入</a:t>
            </a:r>
            <a:r>
              <a:rPr lang="zh-CN" altLang="en-US" sz="2400" dirty="0" smtClean="0"/>
              <a:t>数据时 拦截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、设置</a:t>
            </a:r>
            <a:r>
              <a:rPr lang="en-US" altLang="zh-CN" sz="2400" dirty="0" err="1"/>
              <a:t>connector.subscribe</a:t>
            </a:r>
            <a:r>
              <a:rPr lang="en-US" altLang="zh-CN" sz="2400" dirty="0"/>
              <a:t>("employees\\.employees</a:t>
            </a:r>
            <a:r>
              <a:rPr lang="en-US" altLang="zh-CN" sz="2400" dirty="0" smtClean="0"/>
              <a:t>");</a:t>
            </a:r>
          </a:p>
          <a:p>
            <a:r>
              <a:rPr lang="zh-CN" altLang="en-US" sz="2400" dirty="0" smtClean="0"/>
              <a:t>只监控</a:t>
            </a:r>
            <a:r>
              <a:rPr lang="en-US" altLang="zh-CN" sz="2400" dirty="0" err="1" smtClean="0"/>
              <a:t>employees.employees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019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接上页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9382" y="1409615"/>
            <a:ext cx="9008918" cy="3785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if(</a:t>
            </a:r>
            <a:r>
              <a:rPr lang="en-US" altLang="zh-CN" sz="2400" dirty="0" err="1"/>
              <a:t>rowChange.getEventType</a:t>
            </a:r>
            <a:r>
              <a:rPr lang="en-US" altLang="zh-CN" sz="2400" dirty="0"/>
              <a:t>()==</a:t>
            </a:r>
            <a:r>
              <a:rPr lang="en-US" altLang="zh-CN" sz="2400" dirty="0" err="1"/>
              <a:t>EventType.INSERT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/>
              <a:t>                       for(</a:t>
            </a:r>
            <a:r>
              <a:rPr lang="en-US" altLang="zh-CN" sz="2400" dirty="0" err="1"/>
              <a:t>RowData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rowData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rowChange.getRowDatasList</a:t>
            </a:r>
            <a:r>
              <a:rPr lang="en-US" altLang="zh-CN" sz="2400" dirty="0"/>
              <a:t>()){</a:t>
            </a:r>
          </a:p>
          <a:p>
            <a:r>
              <a:rPr lang="en-US" altLang="zh-CN" sz="2400" dirty="0"/>
              <a:t>                           List&lt;Column&gt; columns=</a:t>
            </a:r>
            <a:r>
              <a:rPr lang="en-US" altLang="zh-CN" sz="2400" dirty="0" err="1"/>
              <a:t>rowData.getAfterColumnsList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                   for(Column </a:t>
            </a:r>
            <a:r>
              <a:rPr lang="en-US" altLang="zh-CN" sz="2400" dirty="0" err="1"/>
              <a:t>column:columns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/>
              <a:t>                             </a:t>
            </a:r>
            <a:r>
              <a:rPr lang="en-US" altLang="zh-CN" sz="2400" dirty="0" err="1"/>
              <a:t>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column.getName</a:t>
            </a:r>
            <a:r>
              <a:rPr lang="en-US" altLang="zh-CN" sz="2400" dirty="0"/>
              <a:t>()+":"+</a:t>
            </a:r>
            <a:r>
              <a:rPr lang="en-US" altLang="zh-CN" sz="2400" dirty="0" err="1"/>
              <a:t>column.getValue</a:t>
            </a:r>
            <a:r>
              <a:rPr lang="en-US" altLang="zh-CN" sz="2400" dirty="0"/>
              <a:t>()+"  "+</a:t>
            </a:r>
            <a:r>
              <a:rPr lang="en-US" altLang="zh-CN" sz="2400" dirty="0" err="1"/>
              <a:t>column.getMysqlType</a:t>
            </a:r>
            <a:r>
              <a:rPr lang="en-US" altLang="zh-CN" sz="2400" dirty="0"/>
              <a:t>());</a:t>
            </a:r>
          </a:p>
          <a:p>
            <a:r>
              <a:rPr lang="en-US" altLang="zh-CN" sz="2400" dirty="0"/>
              <a:t>                           }</a:t>
            </a:r>
          </a:p>
          <a:p>
            <a:r>
              <a:rPr lang="en-US" altLang="zh-CN" sz="2400" dirty="0"/>
              <a:t>                       }</a:t>
            </a:r>
          </a:p>
          <a:p>
            <a:r>
              <a:rPr lang="en-US" altLang="zh-CN" sz="2400" dirty="0"/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136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文档参考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6" y="334653"/>
            <a:ext cx="6942137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1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数据怎么传输给</a:t>
            </a:r>
            <a:r>
              <a:rPr lang="en-US" altLang="zh-CN" dirty="0" smtClean="0"/>
              <a:t>pandas?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9381" y="1788756"/>
            <a:ext cx="10962409" cy="3785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首先我们要做个 </a:t>
            </a:r>
            <a:r>
              <a:rPr lang="en-US" altLang="zh-CN" sz="2400" dirty="0" smtClean="0"/>
              <a:t>API</a:t>
            </a:r>
          </a:p>
          <a:p>
            <a:r>
              <a:rPr lang="en-US" altLang="zh-CN" sz="2400" dirty="0"/>
              <a:t>@</a:t>
            </a:r>
            <a:r>
              <a:rPr lang="en-US" altLang="zh-CN" sz="2400" dirty="0" err="1"/>
              <a:t>app.route</a:t>
            </a:r>
            <a:r>
              <a:rPr lang="en-US" altLang="zh-CN" sz="2400" dirty="0"/>
              <a:t>('/input/&lt;dataset&gt;', methods=["POST"])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count(dataset):</a:t>
            </a:r>
          </a:p>
          <a:p>
            <a:r>
              <a:rPr lang="en-US" altLang="zh-CN" sz="2400" dirty="0"/>
              <a:t>    data = </a:t>
            </a:r>
            <a:r>
              <a:rPr lang="en-US" altLang="zh-CN" sz="2400" dirty="0" err="1"/>
              <a:t>request.data.decode</a:t>
            </a:r>
            <a:r>
              <a:rPr lang="en-US" altLang="zh-CN" sz="2400" dirty="0"/>
              <a:t>("utf-8")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json_data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json.loads</a:t>
            </a:r>
            <a:r>
              <a:rPr lang="en-US" altLang="zh-CN" sz="2400" dirty="0"/>
              <a:t>(data)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return </a:t>
            </a:r>
            <a:r>
              <a:rPr lang="en-US" altLang="zh-CN" sz="2400" dirty="0" err="1"/>
              <a:t>jsonify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json_data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这里暂时先原样输出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1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使用</a:t>
            </a:r>
            <a:r>
              <a:rPr lang="en-US" altLang="zh-CN" dirty="0" err="1" smtClean="0"/>
              <a:t>OkHttp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mvnrepository.com/artifact/com.squareup.okhttp3/okhttp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&lt;!-- https://mvnrepository.com/artifact/com.squareup.okhttp3/okhttp --&gt;</a:t>
            </a:r>
          </a:p>
          <a:p>
            <a:r>
              <a:rPr lang="en-US" altLang="zh-CN" sz="2400" dirty="0"/>
              <a:t>&lt;dependency&gt;</a:t>
            </a:r>
          </a:p>
          <a:p>
            <a:r>
              <a:rPr lang="en-US" altLang="zh-CN" sz="2400" dirty="0"/>
              <a:t>    &lt;</a:t>
            </a:r>
            <a:r>
              <a:rPr lang="en-US" altLang="zh-CN" sz="2400" dirty="0" err="1"/>
              <a:t>groupId</a:t>
            </a:r>
            <a:r>
              <a:rPr lang="en-US" altLang="zh-CN" sz="2400" dirty="0"/>
              <a:t>&gt;com.squareup.okhttp3&lt;/</a:t>
            </a:r>
            <a:r>
              <a:rPr lang="en-US" altLang="zh-CN" sz="2400" dirty="0" err="1"/>
              <a:t>groupId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okhttp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&lt;</a:t>
            </a:r>
            <a:r>
              <a:rPr lang="en-US" altLang="zh-CN" sz="2400" dirty="0" smtClean="0"/>
              <a:t>version&gt;3.6.0</a:t>
            </a:r>
            <a:r>
              <a:rPr lang="en-US" altLang="zh-CN" sz="2400" dirty="0"/>
              <a:t>&lt;/version&gt;</a:t>
            </a:r>
          </a:p>
          <a:p>
            <a:r>
              <a:rPr lang="en-US" altLang="zh-CN" sz="2400" dirty="0"/>
              <a:t>&lt;/dependency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//</a:t>
            </a:r>
            <a:r>
              <a:rPr lang="zh-CN" altLang="en-US" sz="2400" dirty="0" smtClean="0"/>
              <a:t>这个是</a:t>
            </a:r>
            <a:r>
              <a:rPr lang="en-US" altLang="zh-CN" sz="2400" dirty="0" err="1" smtClean="0"/>
              <a:t>jackson</a:t>
            </a:r>
            <a:endParaRPr lang="en-US" altLang="zh-CN" sz="2400" dirty="0"/>
          </a:p>
          <a:p>
            <a:r>
              <a:rPr lang="en-US" altLang="zh-CN" sz="2400" dirty="0"/>
              <a:t>&lt;dependency&gt;</a:t>
            </a:r>
          </a:p>
          <a:p>
            <a:r>
              <a:rPr lang="en-US" altLang="zh-CN" sz="2400" dirty="0"/>
              <a:t>    &lt;</a:t>
            </a:r>
            <a:r>
              <a:rPr lang="en-US" altLang="zh-CN" sz="2400" dirty="0" err="1"/>
              <a:t>groupId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com.fasterxml.jackson.core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groupId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&lt;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jackson-databind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artifactId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&lt;version&gt;2.9.8&lt;/version&gt;</a:t>
            </a:r>
          </a:p>
          <a:p>
            <a:r>
              <a:rPr lang="en-US" altLang="zh-CN" sz="2400" dirty="0"/>
              <a:t>&lt;/dependency&gt;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71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10436</TotalTime>
  <Words>348</Words>
  <Application>Microsoft Office PowerPoint</Application>
  <PresentationFormat>自定义</PresentationFormat>
  <Paragraphs>91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3_Office 主题​​</vt:lpstr>
      <vt:lpstr>PowerPoint 演示文稿</vt:lpstr>
      <vt:lpstr> </vt:lpstr>
      <vt:lpstr>目前进度</vt:lpstr>
      <vt:lpstr>看文档</vt:lpstr>
      <vt:lpstr>说一下需求</vt:lpstr>
      <vt:lpstr>接上页</vt:lpstr>
      <vt:lpstr>文档参考</vt:lpstr>
      <vt:lpstr>数据怎么传输给pandas?</vt:lpstr>
      <vt:lpstr>使用OkHttp</vt:lpstr>
      <vt:lpstr>OKHttp套路</vt:lpstr>
      <vt:lpstr>接上页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1182</cp:revision>
  <dcterms:created xsi:type="dcterms:W3CDTF">2016-05-22T15:40:23Z</dcterms:created>
  <dcterms:modified xsi:type="dcterms:W3CDTF">2019-04-04T15:17:36Z</dcterms:modified>
</cp:coreProperties>
</file>