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278" r:id="rId4"/>
    <p:sldId id="294" r:id="rId5"/>
    <p:sldId id="300" r:id="rId6"/>
    <p:sldId id="297" r:id="rId7"/>
    <p:sldId id="301" r:id="rId8"/>
    <p:sldId id="302" r:id="rId9"/>
    <p:sldId id="303" r:id="rId10"/>
    <p:sldId id="30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zh-CN" altLang="en-US" sz="5400" smtClean="0"/>
              <a:t>基础学习之</a:t>
            </a:r>
            <a:r>
              <a:rPr lang="en-US" altLang="zh-CN" sz="5400" smtClean="0"/>
              <a:t>server</a:t>
            </a:r>
            <a:r>
              <a:rPr lang="zh-CN" altLang="en-US" sz="5400" smtClean="0"/>
              <a:t>模块</a:t>
            </a:r>
            <a:r>
              <a:rPr lang="en-US" altLang="zh-CN" sz="5400" smtClean="0"/>
              <a:t>(1):</a:t>
            </a:r>
            <a:r>
              <a:rPr lang="zh-CN" altLang="en-US" sz="5400" smtClean="0"/>
              <a:t>发布静态网站、多网站部署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基本组成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最基本的 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由 一系列核心功能模块组成，并且你还可以 加入自己写的模块进去。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以下为网图，懒得自己画了：</a:t>
            </a:r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1" y="3234529"/>
            <a:ext cx="6474629" cy="24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配置文件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037690"/>
            <a:ext cx="11302430" cy="52728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配置文件是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最重要的操作入口。大概的格式可以看做是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配置</a:t>
            </a:r>
            <a:r>
              <a:rPr lang="zh-CN" altLang="en-US" sz="2400" smtClean="0"/>
              <a:t>块 </a:t>
            </a:r>
            <a:r>
              <a:rPr lang="en-US" altLang="zh-CN" sz="2400" smtClean="0"/>
              <a:t>{</a:t>
            </a:r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各种指令 </a:t>
            </a:r>
            <a:r>
              <a:rPr lang="en-US" altLang="zh-CN" sz="2400" smtClean="0"/>
              <a:t>(</a:t>
            </a:r>
            <a:r>
              <a:rPr lang="zh-CN" altLang="en-US" sz="2400" smtClean="0"/>
              <a:t>譬如 </a:t>
            </a:r>
            <a:r>
              <a:rPr lang="en-US" altLang="zh-CN" sz="2400"/>
              <a:t>worker_processes  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，譬如</a:t>
            </a:r>
            <a:r>
              <a:rPr lang="en-US" altLang="zh-CN" sz="2400"/>
              <a:t>include mime.types</a:t>
            </a:r>
            <a:r>
              <a:rPr lang="en-US" altLang="zh-CN" sz="2400" smtClean="0"/>
              <a:t>;)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</a:t>
            </a:r>
            <a:r>
              <a:rPr lang="zh-CN" altLang="en-US" sz="2400"/>
              <a:t>子</a:t>
            </a:r>
            <a:r>
              <a:rPr lang="zh-CN" altLang="en-US" sz="2400" smtClean="0"/>
              <a:t>配置块</a:t>
            </a:r>
            <a:r>
              <a:rPr lang="en-US" altLang="zh-CN" sz="2400" smtClean="0"/>
              <a:t>{</a:t>
            </a:r>
          </a:p>
          <a:p>
            <a:pPr marL="0" indent="0">
              <a:buNone/>
            </a:pPr>
            <a:r>
              <a:rPr lang="en-US" altLang="zh-CN" sz="2400" smtClean="0"/>
              <a:t>      </a:t>
            </a:r>
            <a:r>
              <a:rPr lang="zh-CN" altLang="en-US" sz="2400" smtClean="0"/>
              <a:t>又是各种指令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</a:t>
            </a:r>
            <a:r>
              <a:rPr lang="zh-CN" altLang="en-US" sz="2400" smtClean="0"/>
              <a:t>子子配置块</a:t>
            </a:r>
            <a:r>
              <a:rPr lang="en-US" altLang="zh-CN" sz="2400" smtClean="0"/>
              <a:t>{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 }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注意点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、配置文件最外层的 配置块叫做</a:t>
            </a:r>
            <a:r>
              <a:rPr lang="en-US" altLang="zh-CN" sz="2400" smtClean="0"/>
              <a:t>main</a:t>
            </a:r>
            <a:r>
              <a:rPr lang="zh-CN" altLang="en-US" sz="2400" smtClean="0"/>
              <a:t>，本身也是一个大</a:t>
            </a:r>
            <a:r>
              <a:rPr lang="en-US" altLang="zh-CN" sz="2400" smtClean="0"/>
              <a:t>block</a:t>
            </a:r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、核心指令 </a:t>
            </a:r>
            <a:r>
              <a:rPr lang="en-US" altLang="zh-CN" sz="2400"/>
              <a:t>https://</a:t>
            </a:r>
            <a:r>
              <a:rPr lang="en-US" altLang="zh-CN" sz="2400" smtClean="0"/>
              <a:t>nginx.org/en/docs/ngx_core_module.html#directives</a:t>
            </a:r>
          </a:p>
          <a:p>
            <a:pPr marL="0" indent="0">
              <a:buNone/>
            </a:pPr>
            <a:r>
              <a:rPr lang="en-US" altLang="zh-CN" sz="2400" smtClean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79" y="695878"/>
            <a:ext cx="3195263" cy="47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挑着学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67" y="996594"/>
            <a:ext cx="11209963" cy="5313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为了减轻难度，这</a:t>
            </a:r>
            <a:r>
              <a:rPr lang="zh-CN" altLang="en-US" sz="2400"/>
              <a:t>几节</a:t>
            </a:r>
            <a:r>
              <a:rPr lang="zh-CN" altLang="en-US" sz="2400" smtClean="0"/>
              <a:t>课我们来重点学习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模块，并先优先了解其</a:t>
            </a:r>
            <a:r>
              <a:rPr lang="zh-CN" altLang="en-US" sz="2400" smtClean="0">
                <a:solidFill>
                  <a:srgbClr val="FF0000"/>
                </a:solidFill>
              </a:rPr>
              <a:t>子模块</a:t>
            </a:r>
            <a:r>
              <a:rPr lang="en-US" altLang="zh-CN" sz="2400" smtClean="0"/>
              <a:t>:server</a:t>
            </a:r>
            <a:r>
              <a:rPr lang="zh-CN" altLang="en-US" sz="2400" smtClean="0"/>
              <a:t>模块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https://</a:t>
            </a:r>
            <a:r>
              <a:rPr lang="en-US" altLang="zh-CN" sz="2400" smtClean="0"/>
              <a:t>nginx.org/en/docs/http/ngx_http_core_module.html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http{ #</a:t>
            </a:r>
            <a:r>
              <a:rPr lang="zh-CN" altLang="en-US" sz="2400" smtClean="0"/>
              <a:t>用来处理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协议相关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zh-CN" altLang="en-US" sz="2400" smtClean="0"/>
              <a:t>。。。。</a:t>
            </a:r>
            <a:r>
              <a:rPr lang="en-US" altLang="zh-CN" sz="2400" smtClean="0"/>
              <a:t>#</a:t>
            </a:r>
            <a:r>
              <a:rPr lang="zh-CN" altLang="en-US" sz="2400" smtClean="0"/>
              <a:t>各种控制 譬如超时时间等 指令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server{  #</a:t>
            </a:r>
            <a:r>
              <a:rPr lang="zh-CN" altLang="en-US" sz="2400" smtClean="0"/>
              <a:t>定义虚拟主机相关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    listen 80; #</a:t>
            </a:r>
            <a:r>
              <a:rPr lang="zh-CN" altLang="en-US" sz="2400" smtClean="0"/>
              <a:t>最常见的 </a:t>
            </a:r>
            <a:r>
              <a:rPr lang="en-US" altLang="zh-CN" sz="2400" smtClean="0"/>
              <a:t>listen</a:t>
            </a:r>
            <a:r>
              <a:rPr lang="zh-CN" altLang="en-US" sz="2400" smtClean="0"/>
              <a:t>指令，用来监听端口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    server_name ab.com; #</a:t>
            </a:r>
            <a:r>
              <a:rPr lang="zh-CN" altLang="en-US" sz="2400" smtClean="0"/>
              <a:t>域名 你懂的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location  </a:t>
            </a:r>
            <a:r>
              <a:rPr lang="en-US" altLang="zh-CN" sz="2400"/>
              <a:t>/</a:t>
            </a:r>
            <a:r>
              <a:rPr lang="en-US" altLang="zh-CN" sz="2400" smtClean="0"/>
              <a:t>{  #</a:t>
            </a:r>
            <a:r>
              <a:rPr lang="zh-CN" altLang="en-US" sz="2400" smtClean="0"/>
              <a:t>处理请求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</a:t>
            </a:r>
            <a:r>
              <a:rPr lang="zh-CN" altLang="en-US" sz="2400" smtClean="0"/>
              <a:t>这里还有指令，常见的如定义 目录路径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}</a:t>
            </a:r>
          </a:p>
          <a:p>
            <a:pPr marL="0" indent="0">
              <a:buNone/>
            </a:pPr>
            <a:r>
              <a:rPr lang="en-US" altLang="zh-CN" sz="2400" smtClean="0"/>
              <a:t>      </a:t>
            </a:r>
            <a:r>
              <a:rPr lang="en-US" altLang="zh-CN" sz="2400"/>
              <a:t>location  </a:t>
            </a:r>
            <a:r>
              <a:rPr lang="en-US" altLang="zh-CN" sz="2400" smtClean="0"/>
              <a:t>xxxoo{  </a:t>
            </a:r>
            <a:r>
              <a:rPr lang="en-US" altLang="zh-CN" sz="2400"/>
              <a:t>#</a:t>
            </a:r>
            <a:r>
              <a:rPr lang="zh-CN" altLang="en-US" sz="2400"/>
              <a:t>处理请求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</a:t>
            </a:r>
            <a:r>
              <a:rPr lang="zh-CN" altLang="en-US" sz="2400"/>
              <a:t>这里定义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}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}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9523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接下来我们配置第一个静态网站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server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listen </a:t>
            </a:r>
            <a:r>
              <a:rPr lang="en-US" altLang="zh-CN" sz="2400" smtClean="0"/>
              <a:t>80;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server_name localhost</a:t>
            </a:r>
            <a:r>
              <a:rPr lang="en-US" altLang="zh-CN" sz="2400" smtClean="0"/>
              <a:t>; #</a:t>
            </a:r>
            <a:r>
              <a:rPr lang="zh-CN" altLang="en-US" sz="2400" smtClean="0"/>
              <a:t>没域名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location </a:t>
            </a:r>
            <a:r>
              <a:rPr lang="en-US" altLang="zh-CN" sz="2400" smtClean="0">
                <a:solidFill>
                  <a:srgbClr val="FF0000"/>
                </a:solidFill>
              </a:rPr>
              <a:t>/</a:t>
            </a:r>
            <a:r>
              <a:rPr lang="en-US" altLang="zh-CN" sz="2400" smtClean="0"/>
              <a:t>{</a:t>
            </a:r>
          </a:p>
          <a:p>
            <a:pPr marL="0" indent="0">
              <a:buNone/>
            </a:pPr>
            <a:r>
              <a:rPr lang="zh-CN" altLang="en-US" sz="2400" smtClean="0"/>
              <a:t>            </a:t>
            </a:r>
            <a:r>
              <a:rPr lang="en-US" altLang="zh-CN" sz="2400"/>
              <a:t>root </a:t>
            </a:r>
            <a:r>
              <a:rPr lang="en-US" altLang="zh-CN" sz="2400" smtClean="0"/>
              <a:t>/tmp/html;  #</a:t>
            </a:r>
            <a:r>
              <a:rPr lang="zh-CN" altLang="en-US" sz="2400" smtClean="0"/>
              <a:t>这意味着 我们必须存在这样一个目录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index index.html </a:t>
            </a:r>
            <a:r>
              <a:rPr lang="en-US" altLang="zh-CN" sz="2400" smtClean="0"/>
              <a:t>; #</a:t>
            </a:r>
            <a:r>
              <a:rPr lang="zh-CN" altLang="en-US" sz="2400" smtClean="0"/>
              <a:t>这意味着 首页默认 是 </a:t>
            </a:r>
            <a:r>
              <a:rPr lang="en-US" altLang="zh-CN" sz="2400" smtClean="0"/>
              <a:t>index.html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/>
              <a:t>很好理解</a:t>
            </a:r>
            <a:r>
              <a:rPr lang="zh-CN" altLang="en-US" sz="2400" smtClean="0"/>
              <a:t>的配置</a:t>
            </a:r>
            <a:r>
              <a:rPr lang="en-US" altLang="zh-CN" sz="2400" smtClean="0"/>
              <a:t>, </a:t>
            </a:r>
            <a:r>
              <a:rPr lang="zh-CN" altLang="en-US" sz="2400" smtClean="0"/>
              <a:t>文档看这里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https://nginx.org/en/docs/http/ngx_http_core_module.html#location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2345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启动容器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把我们上节课的容器删掉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sv-SE" altLang="zh-CN" sz="2400"/>
              <a:t>docker stop ngx &amp;&amp; docker rm </a:t>
            </a:r>
            <a:r>
              <a:rPr lang="sv-SE" altLang="zh-CN" sz="2400" smtClean="0"/>
              <a:t>ngx</a:t>
            </a:r>
          </a:p>
          <a:p>
            <a:pPr marL="0" indent="0">
              <a:buNone/>
            </a:pPr>
            <a:endParaRPr lang="sv-SE" altLang="zh-CN" sz="2400"/>
          </a:p>
          <a:p>
            <a:pPr marL="0" indent="0">
              <a:buNone/>
            </a:pPr>
            <a:r>
              <a:rPr lang="sv-SE" altLang="zh-CN" sz="2400" smtClean="0"/>
              <a:t>2</a:t>
            </a:r>
            <a:r>
              <a:rPr lang="zh-CN" altLang="en-US" sz="2400" smtClean="0"/>
              <a:t>、映射文件夹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 smtClean="0"/>
              <a:t>我们在</a:t>
            </a:r>
            <a:r>
              <a:rPr lang="en-US" altLang="zh-CN" sz="2400" smtClean="0"/>
              <a:t>myngx</a:t>
            </a:r>
            <a:r>
              <a:rPr lang="zh-CN" altLang="en-US" sz="2400" smtClean="0"/>
              <a:t>文件夹中 创建一个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文件夹，然后随便塞一个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文件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# docker </a:t>
            </a:r>
            <a:r>
              <a:rPr lang="en-US" altLang="zh-CN" sz="2400"/>
              <a:t>run --name ngx </a:t>
            </a:r>
            <a:r>
              <a:rPr lang="en-US" altLang="zh-CN" sz="2400" smtClean="0"/>
              <a:t>-d  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en-US" altLang="zh-CN" sz="2400" smtClean="0"/>
              <a:t>\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-</a:t>
            </a:r>
            <a:r>
              <a:rPr lang="en-US" altLang="zh-CN" sz="2400"/>
              <a:t>p 80:80 </a:t>
            </a:r>
            <a:r>
              <a:rPr lang="en-US" altLang="zh-CN" sz="2400" smtClean="0"/>
              <a:t>\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-</a:t>
            </a:r>
            <a:r>
              <a:rPr lang="en-US" altLang="zh-CN" sz="2400"/>
              <a:t>p </a:t>
            </a:r>
            <a:r>
              <a:rPr lang="en-US" altLang="zh-CN" sz="2400" smtClean="0"/>
              <a:t>8081:8081 </a:t>
            </a:r>
            <a:r>
              <a:rPr lang="en-US" altLang="zh-CN" sz="2400"/>
              <a:t>\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-v /home/shenyi/myngx/html:/tmp/html \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-v </a:t>
            </a:r>
            <a:r>
              <a:rPr lang="en-US" altLang="zh-CN" sz="2400"/>
              <a:t>/</a:t>
            </a:r>
            <a:r>
              <a:rPr lang="en-US" altLang="zh-CN" sz="2400" smtClean="0"/>
              <a:t>home/shenyi/myngx/nginx.conf:/etc/nginx/nginx.conf \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nginx:1.15-alpine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/>
              <a:t>这</a:t>
            </a:r>
            <a:r>
              <a:rPr lang="zh-CN" altLang="en-US" sz="2400" smtClean="0"/>
              <a:t>里加了一个</a:t>
            </a:r>
            <a:r>
              <a:rPr lang="en-US" altLang="zh-CN" sz="2400" smtClean="0"/>
              <a:t>--rm ,</a:t>
            </a:r>
            <a:r>
              <a:rPr lang="zh-CN" altLang="en-US" sz="2400" smtClean="0"/>
              <a:t>如果容器被我们停止了，会被自动删除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724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部署</a:t>
            </a:r>
            <a:r>
              <a:rPr lang="zh-CN" altLang="en-US"/>
              <a:t>多个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既然部署了一个 那么，肯定可以部署多个</a:t>
            </a:r>
            <a:r>
              <a:rPr lang="en-US" altLang="zh-CN" sz="2400" smtClean="0"/>
              <a:t>,</a:t>
            </a:r>
            <a:r>
              <a:rPr lang="zh-CN" altLang="en-US" sz="2400"/>
              <a:t> </a:t>
            </a:r>
            <a:r>
              <a:rPr lang="zh-CN" altLang="en-US" sz="2400" smtClean="0"/>
              <a:t>配置文件怎么写？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很简单，多加一个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配置就可以了啊</a:t>
            </a:r>
            <a:r>
              <a:rPr lang="en-US" altLang="zh-CN" sz="2400" smtClean="0"/>
              <a:t>~~~~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http</a:t>
            </a:r>
          </a:p>
          <a:p>
            <a:pPr marL="0" indent="0">
              <a:buNone/>
            </a:pPr>
            <a:r>
              <a:rPr lang="en-US" altLang="zh-CN" sz="2400" smtClean="0"/>
              <a:t>{</a:t>
            </a:r>
          </a:p>
          <a:p>
            <a:pPr marL="0" indent="0">
              <a:buNone/>
            </a:pPr>
            <a:r>
              <a:rPr lang="en-US" altLang="zh-CN" sz="2400" smtClean="0"/>
              <a:t>   server {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listen 80;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....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}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server </a:t>
            </a:r>
            <a:r>
              <a:rPr lang="en-US" altLang="zh-CN" sz="2400"/>
              <a:t>{</a:t>
            </a:r>
          </a:p>
          <a:p>
            <a:pPr marL="0" indent="0">
              <a:buNone/>
            </a:pPr>
            <a:r>
              <a:rPr lang="en-US" altLang="zh-CN" sz="2400"/>
              <a:t>    listen </a:t>
            </a:r>
            <a:r>
              <a:rPr lang="en-US" altLang="zh-CN" sz="2400" smtClean="0"/>
              <a:t>8081;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....</a:t>
            </a:r>
          </a:p>
          <a:p>
            <a:pPr marL="0" indent="0">
              <a:buNone/>
            </a:pPr>
            <a:r>
              <a:rPr lang="en-US" altLang="zh-CN" sz="2400"/>
              <a:t>    }</a:t>
            </a:r>
          </a:p>
          <a:p>
            <a:pPr marL="0" indent="0">
              <a:buNone/>
            </a:pPr>
            <a:r>
              <a:rPr lang="en-US" altLang="zh-CN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5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加入配置如下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server {</a:t>
            </a:r>
          </a:p>
          <a:p>
            <a:pPr marL="0" indent="0">
              <a:buNone/>
            </a:pPr>
            <a:r>
              <a:rPr lang="en-US" altLang="zh-CN" sz="2400"/>
              <a:t>        listen 8081;</a:t>
            </a:r>
          </a:p>
          <a:p>
            <a:pPr marL="0" indent="0">
              <a:buNone/>
            </a:pPr>
            <a:r>
              <a:rPr lang="en-US" altLang="zh-CN" sz="2400"/>
              <a:t>        server_name localhost; #</a:t>
            </a:r>
            <a:r>
              <a:rPr lang="zh-CN" altLang="en-US" sz="2400"/>
              <a:t>没域名</a:t>
            </a:r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location /{</a:t>
            </a:r>
          </a:p>
          <a:p>
            <a:pPr marL="0" indent="0">
              <a:buNone/>
            </a:pPr>
            <a:r>
              <a:rPr lang="en-US" altLang="zh-CN" sz="2400"/>
              <a:t>            root /tmp/html;  </a:t>
            </a:r>
            <a:r>
              <a:rPr lang="en-US" altLang="zh-CN" sz="2400" smtClean="0"/>
              <a:t>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index </a:t>
            </a:r>
            <a:r>
              <a:rPr lang="en-US" altLang="zh-CN" sz="2400" smtClean="0"/>
              <a:t>abc.html;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}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r>
              <a:rPr lang="zh-CN" altLang="en-US" sz="2400" smtClean="0"/>
              <a:t>接下来的步骤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、我们随便再创建一个 </a:t>
            </a:r>
            <a:r>
              <a:rPr lang="en-US" altLang="zh-CN" sz="2400" smtClean="0"/>
              <a:t>abc.html</a:t>
            </a:r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、重新创建容器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#docker restart ngx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</TotalTime>
  <Words>564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基础学习之server模块(1):发布静态网站、多网站部署</vt:lpstr>
      <vt:lpstr>基本组成</vt:lpstr>
      <vt:lpstr>配置文件</vt:lpstr>
      <vt:lpstr>挑着学</vt:lpstr>
      <vt:lpstr>接下来我们配置第一个静态网站</vt:lpstr>
      <vt:lpstr>启动容器</vt:lpstr>
      <vt:lpstr>部署多个</vt:lpstr>
      <vt:lpstr>加入配置如下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1327</cp:revision>
  <dcterms:created xsi:type="dcterms:W3CDTF">2016-05-22T15:40:23Z</dcterms:created>
  <dcterms:modified xsi:type="dcterms:W3CDTF">2018-07-03T13:44:41Z</dcterms:modified>
</cp:coreProperties>
</file>