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5"/>
  </p:notesMasterIdLst>
  <p:sldIdLst>
    <p:sldId id="265" r:id="rId3"/>
    <p:sldId id="278" r:id="rId4"/>
    <p:sldId id="300" r:id="rId5"/>
    <p:sldId id="301" r:id="rId6"/>
    <p:sldId id="302" r:id="rId7"/>
    <p:sldId id="303" r:id="rId8"/>
    <p:sldId id="304" r:id="rId9"/>
    <p:sldId id="305" r:id="rId10"/>
    <p:sldId id="309" r:id="rId11"/>
    <p:sldId id="306" r:id="rId12"/>
    <p:sldId id="307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docker+nginx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实战之功能篇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初级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解决方案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/>
              <a:t>location </a:t>
            </a:r>
            <a:r>
              <a:rPr lang="en-US" altLang="zh-CN" sz="2400" smtClean="0"/>
              <a:t>~ ^/</a:t>
            </a:r>
            <a:r>
              <a:rPr lang="en-US" altLang="zh-CN" sz="2400"/>
              <a:t>help/{</a:t>
            </a:r>
          </a:p>
          <a:p>
            <a:pPr marL="0" indent="0">
              <a:buNone/>
            </a:pPr>
            <a:r>
              <a:rPr lang="en-US" altLang="zh-CN" sz="2400"/>
              <a:t>            </a:t>
            </a:r>
            <a:r>
              <a:rPr lang="en-US" altLang="zh-CN" sz="2400" smtClean="0"/>
              <a:t>alias </a:t>
            </a:r>
            <a:r>
              <a:rPr lang="en-US" altLang="zh-CN" sz="2400"/>
              <a:t>/</a:t>
            </a:r>
            <a:r>
              <a:rPr lang="en-US" altLang="zh-CN" sz="2400" smtClean="0"/>
              <a:t>tmp/html</a:t>
            </a:r>
            <a:r>
              <a:rPr lang="en-US" altLang="zh-CN" sz="2400" smtClean="0">
                <a:solidFill>
                  <a:srgbClr val="FF0000"/>
                </a:solidFill>
              </a:rPr>
              <a:t>/</a:t>
            </a:r>
            <a:r>
              <a:rPr lang="en-US" altLang="zh-CN" sz="2400" smtClean="0"/>
              <a:t>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    index help.html ;</a:t>
            </a:r>
          </a:p>
          <a:p>
            <a:pPr marL="0" indent="0">
              <a:buNone/>
            </a:pPr>
            <a:r>
              <a:rPr lang="en-US" altLang="zh-CN" sz="2400"/>
              <a:t>       </a:t>
            </a:r>
            <a:r>
              <a:rPr lang="en-US" altLang="zh-CN" sz="2400" smtClean="0"/>
              <a:t>}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location </a:t>
            </a:r>
            <a:r>
              <a:rPr lang="en-US" altLang="zh-CN" sz="2400" smtClean="0"/>
              <a:t>~ ^/help {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    alias </a:t>
            </a:r>
            <a:r>
              <a:rPr lang="en-US" altLang="zh-CN" sz="2400"/>
              <a:t>/</a:t>
            </a:r>
            <a:r>
              <a:rPr lang="en-US" altLang="zh-CN" sz="2400" smtClean="0"/>
              <a:t>tmp/html;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    index help.html ;</a:t>
            </a:r>
          </a:p>
          <a:p>
            <a:pPr marL="0" indent="0">
              <a:buNone/>
            </a:pPr>
            <a:r>
              <a:rPr lang="en-US" altLang="zh-CN" sz="2400"/>
              <a:t>       }</a:t>
            </a:r>
          </a:p>
          <a:p>
            <a:pPr marL="0" indent="0">
              <a:buNone/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86055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常见的静态资源访问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smtClean="0"/>
              <a:t>大家可能会看到 如下常见的配置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location ~*  \.(gif|jpg|png|js|css)$ {</a:t>
            </a:r>
          </a:p>
          <a:p>
            <a:pPr marL="0" indent="0">
              <a:buNone/>
            </a:pPr>
            <a:r>
              <a:rPr lang="en-US" altLang="zh-CN" sz="2400"/>
              <a:t>            root /tmp/html/files;</a:t>
            </a:r>
          </a:p>
          <a:p>
            <a:pPr marL="0" indent="0">
              <a:buNone/>
            </a:pPr>
            <a:r>
              <a:rPr lang="en-US" altLang="zh-CN" sz="2400"/>
              <a:t>       }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由于很可能我们的 静态资源 文件夹和网站文件夹 不在同一个目录。所以当后缀是以上后缀时，指向</a:t>
            </a:r>
            <a:r>
              <a:rPr lang="en-US" altLang="zh-CN" sz="2400"/>
              <a:t>/tmp/html/files;</a:t>
            </a:r>
          </a:p>
          <a:p>
            <a:pPr marL="0" indent="0">
              <a:buNone/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251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smtClean="0"/>
              <a:t>QQ</a:t>
            </a:r>
            <a:r>
              <a:rPr lang="zh-CN" altLang="en-US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1</a:t>
            </a:r>
            <a:r>
              <a:rPr lang="zh-CN" altLang="en-US" smtClean="0"/>
              <a:t>、主群：</a:t>
            </a:r>
            <a:r>
              <a:rPr lang="en-US" altLang="zh-CN">
                <a:solidFill>
                  <a:srgbClr val="FF0000"/>
                </a:solidFill>
              </a:rPr>
              <a:t>606976586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73145"/>
            <a:ext cx="12191999" cy="2036518"/>
          </a:xfrm>
        </p:spPr>
        <p:txBody>
          <a:bodyPr/>
          <a:lstStyle/>
          <a:p>
            <a:r>
              <a:rPr lang="en-US" altLang="zh-CN" sz="5400" smtClean="0"/>
              <a:t>Location</a:t>
            </a:r>
            <a:r>
              <a:rPr lang="zh-CN" altLang="en-US" sz="5400" smtClean="0"/>
              <a:t>匹配</a:t>
            </a:r>
            <a:r>
              <a:rPr lang="zh-CN" altLang="en-US" sz="5400" smtClean="0"/>
              <a:t>、</a:t>
            </a:r>
            <a:r>
              <a:rPr lang="en-US" altLang="zh-CN" sz="5400" smtClean="0"/>
              <a:t>root</a:t>
            </a:r>
            <a:r>
              <a:rPr lang="zh-CN" altLang="en-US" sz="5400" smtClean="0"/>
              <a:t>和</a:t>
            </a:r>
            <a:r>
              <a:rPr lang="en-US" altLang="zh-CN" sz="5400" smtClean="0"/>
              <a:t>alias</a:t>
            </a:r>
            <a:r>
              <a:rPr lang="zh-CN" altLang="en-US" sz="5400" smtClean="0"/>
              <a:t>、静态资源的访问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311396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411182" cy="1391756"/>
          </a:xfrm>
        </p:spPr>
        <p:txBody>
          <a:bodyPr/>
          <a:lstStyle/>
          <a:p>
            <a:r>
              <a:rPr lang="zh-CN" altLang="en-US" b="1" smtClean="0"/>
              <a:t>上节课我们说到了配置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1037690"/>
            <a:ext cx="11302430" cy="52728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smtClean="0"/>
              <a:t> 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679" y="1723293"/>
            <a:ext cx="3195263" cy="4743483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6873411" y="2434975"/>
            <a:ext cx="1869897" cy="101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835774" y="2013735"/>
            <a:ext cx="2804845" cy="349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我们学会了配置静态网站</a:t>
            </a:r>
            <a:endParaRPr lang="en-US" altLang="zh-CN" smtClean="0"/>
          </a:p>
          <a:p>
            <a:r>
              <a:rPr lang="en-US" smtClean="0"/>
              <a:t>server{</a:t>
            </a:r>
          </a:p>
          <a:p>
            <a:r>
              <a:rPr lang="en-US" smtClean="0"/>
              <a:t>  location / {</a:t>
            </a:r>
          </a:p>
          <a:p>
            <a:r>
              <a:rPr lang="en-US"/>
              <a:t> </a:t>
            </a:r>
            <a:r>
              <a:rPr lang="en-US" smtClean="0"/>
              <a:t>   xxxxx</a:t>
            </a:r>
          </a:p>
          <a:p>
            <a:r>
              <a:rPr lang="en-US" smtClean="0"/>
              <a:t>  }</a:t>
            </a:r>
            <a:endParaRPr lang="en-US"/>
          </a:p>
          <a:p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4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简单回顾下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server 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listen </a:t>
            </a:r>
            <a:r>
              <a:rPr lang="en-US" altLang="zh-CN" sz="2400" smtClean="0"/>
              <a:t>80;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server_name localhost</a:t>
            </a:r>
            <a:r>
              <a:rPr lang="en-US" altLang="zh-CN" sz="2400" smtClean="0"/>
              <a:t>; #</a:t>
            </a:r>
            <a:r>
              <a:rPr lang="zh-CN" altLang="en-US" sz="2400" smtClean="0"/>
              <a:t>没域名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       location </a:t>
            </a:r>
            <a:r>
              <a:rPr lang="en-US" altLang="zh-CN" sz="2400" smtClean="0">
                <a:solidFill>
                  <a:srgbClr val="FF0000"/>
                </a:solidFill>
              </a:rPr>
              <a:t>/</a:t>
            </a:r>
            <a:r>
              <a:rPr lang="en-US" altLang="zh-CN" sz="2400" smtClean="0"/>
              <a:t>{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            </a:t>
            </a:r>
            <a:r>
              <a:rPr lang="en-US" altLang="zh-CN" sz="2400"/>
              <a:t>root </a:t>
            </a:r>
            <a:r>
              <a:rPr lang="en-US" altLang="zh-CN" sz="2400" smtClean="0"/>
              <a:t>/tmp/html</a:t>
            </a:r>
            <a:r>
              <a:rPr lang="en-US" altLang="zh-CN" sz="2400" smtClean="0"/>
              <a:t>;  #</a:t>
            </a:r>
            <a:r>
              <a:rPr lang="zh-CN" altLang="en-US" sz="2400" smtClean="0"/>
              <a:t>这意味着 我们必须存在这样一个目录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    index index.html </a:t>
            </a:r>
            <a:r>
              <a:rPr lang="en-US" altLang="zh-CN" sz="2400" smtClean="0"/>
              <a:t>; #</a:t>
            </a:r>
            <a:r>
              <a:rPr lang="zh-CN" altLang="en-US" sz="2400" smtClean="0"/>
              <a:t>这意味着 首页默认 是 </a:t>
            </a:r>
            <a:r>
              <a:rPr lang="en-US" altLang="zh-CN" sz="2400" smtClean="0"/>
              <a:t>index.html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 }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</a:t>
            </a:r>
            <a:r>
              <a:rPr lang="en-US" altLang="zh-CN" sz="2400" smtClean="0"/>
              <a:t>}</a:t>
            </a:r>
          </a:p>
          <a:p>
            <a:pPr marL="0" indent="0">
              <a:buNone/>
            </a:pPr>
            <a:r>
              <a:rPr lang="en-US" altLang="zh-CN" sz="2400"/>
              <a:t>server {</a:t>
            </a:r>
          </a:p>
          <a:p>
            <a:pPr marL="0" indent="0">
              <a:buNone/>
            </a:pPr>
            <a:r>
              <a:rPr lang="en-US" altLang="zh-CN" sz="2400"/>
              <a:t>        listen 8081;</a:t>
            </a:r>
          </a:p>
          <a:p>
            <a:pPr marL="0" indent="0">
              <a:buNone/>
            </a:pPr>
            <a:r>
              <a:rPr lang="en-US" altLang="zh-CN" sz="2400"/>
              <a:t>        server_name localhost; #</a:t>
            </a:r>
            <a:r>
              <a:rPr lang="zh-CN" altLang="en-US" sz="2400"/>
              <a:t>没域名</a:t>
            </a:r>
          </a:p>
          <a:p>
            <a:pPr marL="0" indent="0"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location /{</a:t>
            </a:r>
          </a:p>
          <a:p>
            <a:pPr marL="0" indent="0">
              <a:buNone/>
            </a:pPr>
            <a:r>
              <a:rPr lang="en-US" altLang="zh-CN" sz="2400"/>
              <a:t>            root /tmp/html;  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    </a:t>
            </a:r>
            <a:r>
              <a:rPr lang="en-US" altLang="zh-CN" sz="2400"/>
              <a:t>index abc.html; </a:t>
            </a:r>
          </a:p>
          <a:p>
            <a:pPr marL="0" indent="0">
              <a:buNone/>
            </a:pPr>
            <a:r>
              <a:rPr lang="en-US" altLang="zh-CN" sz="2400"/>
              <a:t>       }</a:t>
            </a:r>
          </a:p>
          <a:p>
            <a:pPr marL="0" indent="0">
              <a:buNone/>
            </a:pPr>
            <a:r>
              <a:rPr lang="en-US" altLang="zh-CN" sz="2400"/>
              <a:t>    }</a:t>
            </a:r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 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23454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今天我们简单来学习下匹配模式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000" smtClean="0"/>
              <a:t>这是基本形式</a:t>
            </a:r>
            <a:endParaRPr lang="en-US" sz="2000" smtClean="0"/>
          </a:p>
          <a:p>
            <a:pPr marL="0" indent="0">
              <a:buNone/>
            </a:pPr>
            <a:r>
              <a:rPr lang="en-US" sz="2000" smtClean="0"/>
              <a:t>location [=|~|~*|^~|/] /</a:t>
            </a:r>
            <a:r>
              <a:rPr lang="zh-CN" altLang="en-US" sz="2000"/>
              <a:t>你</a:t>
            </a:r>
            <a:r>
              <a:rPr lang="zh-CN" altLang="en-US" sz="2000" smtClean="0"/>
              <a:t>的</a:t>
            </a:r>
            <a:r>
              <a:rPr lang="en-US" altLang="zh-CN" sz="2000" smtClean="0"/>
              <a:t>URL</a:t>
            </a:r>
            <a:endParaRPr lang="en-US" sz="2000" smtClean="0"/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000" smtClean="0"/>
              <a:t> {</a:t>
            </a:r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000" smtClean="0"/>
              <a:t>   xxxooo;</a:t>
            </a:r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000" smtClean="0"/>
              <a:t> }</a:t>
            </a:r>
          </a:p>
          <a:p>
            <a:pPr marL="0" indent="0">
              <a:buNone/>
            </a:pPr>
            <a:endParaRPr lang="en-US" altLang="zh-CN" sz="20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简单说明下：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=</a:t>
            </a:r>
            <a:r>
              <a:rPr lang="en-US" altLang="zh-CN" sz="2000"/>
              <a:t> </a:t>
            </a:r>
            <a:r>
              <a:rPr lang="zh-CN" altLang="en-US" sz="2000" smtClean="0"/>
              <a:t> 精确匹配</a:t>
            </a:r>
            <a:r>
              <a:rPr lang="en-US" altLang="zh-CN" sz="2000" smtClean="0"/>
              <a:t>(</a:t>
            </a:r>
            <a:r>
              <a:rPr lang="zh-CN" altLang="en-US" sz="2000" smtClean="0"/>
              <a:t>完全相等</a:t>
            </a:r>
            <a:r>
              <a:rPr lang="en-US" altLang="zh-CN" sz="2000"/>
              <a:t>)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~</a:t>
            </a:r>
            <a:r>
              <a:rPr lang="en-US" altLang="zh-CN" sz="2000"/>
              <a:t> </a:t>
            </a:r>
            <a:r>
              <a:rPr lang="zh-CN" altLang="en-US" sz="2000" smtClean="0"/>
              <a:t> 区分</a:t>
            </a:r>
            <a:r>
              <a:rPr lang="zh-CN" altLang="en-US" sz="2000"/>
              <a:t>大小写的正</a:t>
            </a:r>
            <a:r>
              <a:rPr lang="zh-CN" altLang="en-US" sz="2000"/>
              <a:t>则</a:t>
            </a:r>
            <a:r>
              <a:rPr lang="zh-CN" altLang="en-US" sz="2000" smtClean="0"/>
              <a:t>匹配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^~</a:t>
            </a:r>
            <a:r>
              <a:rPr lang="en-US" altLang="zh-CN" sz="2000"/>
              <a:t> </a:t>
            </a:r>
            <a:r>
              <a:rPr lang="en-US" altLang="zh-CN" sz="2000" smtClean="0"/>
              <a:t> </a:t>
            </a:r>
            <a:r>
              <a:rPr lang="zh-CN" altLang="en-US" sz="2000" smtClean="0"/>
              <a:t>同上。</a:t>
            </a:r>
            <a:r>
              <a:rPr lang="en-US" altLang="zh-CN" sz="2000" smtClean="0"/>
              <a:t>^</a:t>
            </a:r>
            <a:r>
              <a:rPr lang="zh-CN" altLang="en-US" sz="2000" smtClean="0"/>
              <a:t>在正则里表示 以某字符串开头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 smtClean="0"/>
              <a:t>~* </a:t>
            </a:r>
            <a:r>
              <a:rPr lang="en-US" altLang="zh-CN" sz="2000"/>
              <a:t> </a:t>
            </a:r>
            <a:r>
              <a:rPr lang="zh-CN" altLang="en-US" sz="2000" smtClean="0"/>
              <a:t> 不</a:t>
            </a:r>
            <a:r>
              <a:rPr lang="zh-CN" altLang="en-US" sz="2000"/>
              <a:t>区分大小写的正则匹配</a:t>
            </a:r>
          </a:p>
          <a:p>
            <a:pPr marL="0" indent="0">
              <a:buNone/>
            </a:pPr>
            <a:r>
              <a:rPr lang="en-US" altLang="zh-CN" sz="2000"/>
              <a:t>!~</a:t>
            </a:r>
            <a:r>
              <a:rPr lang="zh-CN" altLang="en-US" sz="2000"/>
              <a:t>和</a:t>
            </a:r>
            <a:r>
              <a:rPr lang="en-US" altLang="zh-CN" sz="2000"/>
              <a:t>!~*</a:t>
            </a:r>
            <a:r>
              <a:rPr lang="zh-CN" altLang="en-US" sz="2000"/>
              <a:t>分别为区分</a:t>
            </a:r>
            <a:r>
              <a:rPr lang="zh-CN" altLang="en-US" sz="2100"/>
              <a:t>大小写不匹配及不区分大小写不匹配 的正则</a:t>
            </a:r>
          </a:p>
          <a:p>
            <a:pPr marL="0" indent="0">
              <a:buNone/>
            </a:pPr>
            <a:r>
              <a:rPr lang="en-US" altLang="zh-CN" sz="2100"/>
              <a:t>/ </a:t>
            </a:r>
            <a:r>
              <a:rPr lang="zh-CN" altLang="en-US" sz="2100"/>
              <a:t>通用匹配，任何请求都会匹配到。</a:t>
            </a:r>
          </a:p>
          <a:p>
            <a:pPr marL="0" indent="0">
              <a:buNone/>
            </a:pPr>
            <a:r>
              <a:rPr lang="en-US" altLang="zh-CN" sz="2100"/>
              <a:t>@ </a:t>
            </a:r>
            <a:r>
              <a:rPr lang="zh-CN" altLang="en-US" sz="2100"/>
              <a:t>内部跳转用，外部不能访问</a:t>
            </a:r>
            <a:endParaRPr lang="en-US" altLang="zh-CN" sz="2100"/>
          </a:p>
        </p:txBody>
      </p:sp>
    </p:spTree>
    <p:extLst>
      <p:ext uri="{BB962C8B-B14F-4D97-AF65-F5344CB8AC3E}">
        <p14:creationId xmlns:p14="http://schemas.microsoft.com/office/powerpoint/2010/main" val="372442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举个栗子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smtClean="0"/>
              <a:t>接下来我们在上节课的静态文件夹里，放入如下文件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(</a:t>
            </a:r>
            <a:r>
              <a:rPr lang="zh-CN" altLang="en-US" sz="2400" smtClean="0"/>
              <a:t>里面的文字 和文件名保持一致即可</a:t>
            </a:r>
            <a:r>
              <a:rPr lang="en-US" altLang="zh-CN" sz="2400" smtClean="0"/>
              <a:t>)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help.html </a:t>
            </a:r>
            <a:r>
              <a:rPr lang="zh-CN" altLang="en-US" sz="2400" smtClean="0"/>
              <a:t>表示是网站帮助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我们的需求是，当用户访问</a:t>
            </a:r>
            <a:r>
              <a:rPr lang="en-US" altLang="zh-CN" sz="2400" smtClean="0"/>
              <a:t>http://</a:t>
            </a:r>
            <a:r>
              <a:rPr lang="en-US" altLang="zh-CN" sz="2400" smtClean="0"/>
              <a:t>xxxx/help/ </a:t>
            </a:r>
            <a:r>
              <a:rPr lang="zh-CN" altLang="en-US" sz="2400" smtClean="0"/>
              <a:t>时  ，直接定位到 </a:t>
            </a:r>
            <a:r>
              <a:rPr lang="en-US" altLang="zh-CN" sz="2400" smtClean="0"/>
              <a:t>help.html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331451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具体做法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smtClean="0"/>
              <a:t>这里首先我们想到的是用  </a:t>
            </a:r>
            <a:r>
              <a:rPr lang="en-US" altLang="zh-CN" sz="2400"/>
              <a:t>^</a:t>
            </a:r>
            <a:r>
              <a:rPr lang="en-US" altLang="zh-CN" sz="2400" smtClean="0"/>
              <a:t>~  /help/</a:t>
            </a:r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这代表 以 </a:t>
            </a:r>
            <a:r>
              <a:rPr lang="en-US" altLang="zh-CN" sz="2400" smtClean="0"/>
              <a:t>/help/ </a:t>
            </a:r>
            <a:r>
              <a:rPr lang="zh-CN" altLang="en-US" sz="2400"/>
              <a:t>开头的请求，都会匹配上</a:t>
            </a:r>
          </a:p>
          <a:p>
            <a:pPr marL="0" indent="0">
              <a:buNone/>
            </a:pPr>
            <a:r>
              <a:rPr lang="zh-CN" altLang="en-US" sz="2400"/>
              <a:t>    </a:t>
            </a:r>
            <a:r>
              <a:rPr lang="en-US" altLang="zh-CN" sz="2400" smtClean="0"/>
              <a:t> http://xxxx/help/    #OK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</a:t>
            </a:r>
            <a:r>
              <a:rPr lang="en-US" altLang="zh-CN" sz="2400" smtClean="0"/>
              <a:t> http://xxxx/help/abc.html  #</a:t>
            </a:r>
            <a:r>
              <a:rPr lang="zh-CN" altLang="en-US" sz="2400" smtClean="0"/>
              <a:t>这个也</a:t>
            </a:r>
            <a:r>
              <a:rPr lang="en-US" altLang="zh-CN" sz="2400" smtClean="0"/>
              <a:t>OK,</a:t>
            </a:r>
            <a:r>
              <a:rPr lang="zh-CN" altLang="en-US" sz="2400" smtClean="0"/>
              <a:t>只要你的</a:t>
            </a:r>
            <a:r>
              <a:rPr lang="en-US" altLang="zh-CN" sz="2400" smtClean="0"/>
              <a:t>abc.html</a:t>
            </a:r>
            <a:r>
              <a:rPr lang="zh-CN" altLang="en-US" sz="2400" smtClean="0"/>
              <a:t>存在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我们于是加入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location ^~ /help/{</a:t>
            </a:r>
          </a:p>
          <a:p>
            <a:pPr marL="0" indent="0">
              <a:buNone/>
            </a:pPr>
            <a:r>
              <a:rPr lang="en-US" altLang="zh-CN" sz="2400"/>
              <a:t>            root /tmp/html;</a:t>
            </a:r>
          </a:p>
          <a:p>
            <a:pPr marL="0" indent="0">
              <a:buNone/>
            </a:pPr>
            <a:r>
              <a:rPr lang="en-US" altLang="zh-CN" sz="2400"/>
              <a:t>            index </a:t>
            </a:r>
            <a:r>
              <a:rPr lang="en-US" altLang="zh-CN" sz="2400"/>
              <a:t>help.html </a:t>
            </a:r>
            <a:r>
              <a:rPr lang="en-US" altLang="zh-CN" sz="2400" smtClean="0"/>
              <a:t>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</a:t>
            </a:r>
            <a:r>
              <a:rPr lang="en-US" altLang="zh-CN" sz="2400" smtClean="0"/>
              <a:t>}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>
                <a:solidFill>
                  <a:srgbClr val="FF0000"/>
                </a:solidFill>
              </a:rPr>
              <a:t>试试看，对不对？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01487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解决方案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smtClean="0"/>
              <a:t>通过日志 </a:t>
            </a:r>
            <a:r>
              <a:rPr lang="en-US" altLang="zh-CN" sz="2400" smtClean="0"/>
              <a:t>docker logs ngx</a:t>
            </a:r>
          </a:p>
          <a:p>
            <a:pPr marL="0" indent="0"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我们可以看到 有这么一行</a:t>
            </a:r>
            <a:r>
              <a:rPr lang="en-US" altLang="zh-CN" sz="2400" smtClean="0"/>
              <a:t>:</a:t>
            </a:r>
          </a:p>
          <a:p>
            <a:pPr marL="0" indent="0">
              <a:buNone/>
            </a:pPr>
            <a:r>
              <a:rPr lang="en-US" altLang="zh-CN" sz="2400"/>
              <a:t> "/tmp/html/help/help.html" is </a:t>
            </a:r>
            <a:r>
              <a:rPr lang="en-US" altLang="zh-CN" sz="2400"/>
              <a:t>not </a:t>
            </a:r>
            <a:r>
              <a:rPr lang="en-US" altLang="zh-CN" sz="2400" smtClean="0"/>
              <a:t>found</a:t>
            </a:r>
          </a:p>
          <a:p>
            <a:pPr marL="0" indent="0">
              <a:buNone/>
            </a:pPr>
            <a:r>
              <a:rPr lang="en-US" altLang="zh-CN" sz="2400" smtClean="0"/>
              <a:t> 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实际上，规则匹配到了。只不过映射时 </a:t>
            </a:r>
            <a:r>
              <a:rPr lang="zh-CN" altLang="en-US" sz="2400"/>
              <a:t>会</a:t>
            </a:r>
            <a:r>
              <a:rPr lang="zh-CN" altLang="en-US" sz="2400" smtClean="0"/>
              <a:t>加入</a:t>
            </a:r>
            <a:r>
              <a:rPr lang="en-US" altLang="zh-CN" sz="2400" smtClean="0"/>
              <a:t>location</a:t>
            </a:r>
            <a:r>
              <a:rPr lang="zh-CN" altLang="en-US" sz="2400" smtClean="0"/>
              <a:t>本身的</a:t>
            </a:r>
            <a:r>
              <a:rPr lang="en-US" altLang="zh-CN" sz="2400" smtClean="0"/>
              <a:t>uri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指定文件的路径中一般可以放：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root : </a:t>
            </a:r>
            <a:r>
              <a:rPr lang="zh-CN" altLang="en-US" sz="2400" smtClean="0"/>
              <a:t>处理时 是</a:t>
            </a:r>
            <a:r>
              <a:rPr lang="en-US" altLang="zh-CN" sz="2400" smtClean="0"/>
              <a:t>root</a:t>
            </a:r>
            <a:r>
              <a:rPr lang="zh-CN" altLang="en-US" sz="2400" smtClean="0"/>
              <a:t>目录</a:t>
            </a:r>
            <a:r>
              <a:rPr lang="en-US" altLang="zh-CN" sz="2400" smtClean="0"/>
              <a:t>+location uri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</a:t>
            </a:r>
            <a:r>
              <a:rPr lang="zh-CN" altLang="en-US" sz="2400" smtClean="0"/>
              <a:t>示例中</a:t>
            </a:r>
            <a:r>
              <a:rPr lang="en-US" altLang="zh-CN" sz="2400" smtClean="0"/>
              <a:t>,root </a:t>
            </a:r>
            <a:r>
              <a:rPr lang="zh-CN" altLang="en-US" sz="2400" smtClean="0"/>
              <a:t>是</a:t>
            </a:r>
            <a:r>
              <a:rPr lang="en-US" altLang="zh-CN" sz="2400" smtClean="0"/>
              <a:t>/tmp/html  location uri</a:t>
            </a:r>
            <a:r>
              <a:rPr lang="zh-CN" altLang="en-US" sz="2400" smtClean="0"/>
              <a:t>是</a:t>
            </a:r>
            <a:r>
              <a:rPr lang="en-US" altLang="zh-CN" sz="2400" smtClean="0"/>
              <a:t>:/help/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alias</a:t>
            </a:r>
            <a:r>
              <a:rPr lang="zh-CN" altLang="en-US" sz="2400" smtClean="0"/>
              <a:t>：别名 。它会用</a:t>
            </a:r>
            <a:r>
              <a:rPr lang="en-US" altLang="zh-CN" sz="2400" smtClean="0"/>
              <a:t>alias</a:t>
            </a:r>
            <a:r>
              <a:rPr lang="zh-CN" altLang="en-US" sz="2400" smtClean="0"/>
              <a:t>路径</a:t>
            </a:r>
            <a:r>
              <a:rPr lang="en-US" altLang="zh-CN" sz="2400" smtClean="0"/>
              <a:t> </a:t>
            </a:r>
            <a:r>
              <a:rPr lang="zh-CN" altLang="en-US" sz="2400" smtClean="0"/>
              <a:t>替换</a:t>
            </a:r>
            <a:r>
              <a:rPr lang="en-US" altLang="zh-CN" sz="2400"/>
              <a:t> </a:t>
            </a:r>
            <a:r>
              <a:rPr lang="en-US" altLang="zh-CN" sz="2400" smtClean="0"/>
              <a:t>location uri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779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这么理解</a:t>
            </a:r>
            <a:endParaRPr 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" y="811658"/>
            <a:ext cx="11302430" cy="549886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CN" sz="2400" smtClean="0"/>
              <a:t>root</a:t>
            </a:r>
            <a:r>
              <a:rPr lang="zh-CN" altLang="en-US" sz="2400" smtClean="0"/>
              <a:t>的情况</a:t>
            </a:r>
            <a:r>
              <a:rPr lang="en-US" altLang="zh-CN" sz="2400" smtClean="0"/>
              <a:t>,</a:t>
            </a:r>
            <a:r>
              <a:rPr lang="zh-CN" altLang="en-US" sz="2400" smtClean="0"/>
              <a:t>如果是这么配置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location /abc/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root </a:t>
            </a:r>
            <a:r>
              <a:rPr lang="en-US" altLang="zh-CN" sz="2400" smtClean="0"/>
              <a:t>rootpath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http</a:t>
            </a:r>
            <a:r>
              <a:rPr lang="en-US" altLang="zh-CN" sz="2400" smtClean="0"/>
              <a:t>://xxxx/abc/index.html  </a:t>
            </a:r>
            <a:r>
              <a:rPr lang="zh-CN" altLang="en-US" sz="2400" smtClean="0"/>
              <a:t>则会映射</a:t>
            </a:r>
            <a:r>
              <a:rPr lang="en-US" altLang="zh-CN" sz="2400" smtClean="0"/>
              <a:t> rootpath/abc/index.html</a:t>
            </a:r>
          </a:p>
          <a:p>
            <a:pPr marL="0" indent="0">
              <a:buNone/>
            </a:pPr>
            <a:endParaRPr lang="en-US" altLang="zh-CN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400" smtClean="0"/>
              <a:t>alias</a:t>
            </a:r>
            <a:r>
              <a:rPr lang="zh-CN" altLang="en-US" sz="2400" smtClean="0"/>
              <a:t>的情况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 </a:t>
            </a:r>
            <a:r>
              <a:rPr lang="en-US" altLang="zh-CN" sz="2400"/>
              <a:t>location </a:t>
            </a:r>
            <a:r>
              <a:rPr lang="en-US" altLang="zh-CN" sz="2400" smtClean="0"/>
              <a:t>/abc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 alias alipath  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C00000"/>
                </a:solidFill>
              </a:rPr>
              <a:t>http</a:t>
            </a:r>
            <a:r>
              <a:rPr lang="en-US" altLang="zh-CN" sz="2400">
                <a:solidFill>
                  <a:srgbClr val="C00000"/>
                </a:solidFill>
              </a:rPr>
              <a:t>://</a:t>
            </a:r>
            <a:r>
              <a:rPr lang="en-US" altLang="zh-CN" sz="2400" smtClean="0">
                <a:solidFill>
                  <a:srgbClr val="C00000"/>
                </a:solidFill>
              </a:rPr>
              <a:t>xxxx/abc</a:t>
            </a:r>
            <a:r>
              <a:rPr lang="en-US" altLang="zh-CN" sz="2400"/>
              <a:t>/</a:t>
            </a:r>
            <a:r>
              <a:rPr lang="en-US" altLang="zh-CN" sz="2400" smtClean="0"/>
              <a:t>index.html  </a:t>
            </a:r>
            <a:r>
              <a:rPr lang="zh-CN" altLang="en-US" sz="2400" smtClean="0"/>
              <a:t>映射</a:t>
            </a:r>
            <a:r>
              <a:rPr lang="en-US" altLang="zh-CN" sz="2400" smtClean="0"/>
              <a:t>alipath/index.html 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location </a:t>
            </a:r>
            <a:r>
              <a:rPr lang="en-US" altLang="zh-CN" sz="2400"/>
              <a:t>/</a:t>
            </a:r>
            <a:r>
              <a:rPr lang="en-US" altLang="zh-CN" sz="2400" smtClean="0"/>
              <a:t>abc/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</a:t>
            </a:r>
            <a:r>
              <a:rPr lang="en-US" altLang="zh-CN" sz="2400"/>
              <a:t>alias </a:t>
            </a:r>
            <a:r>
              <a:rPr lang="en-US" altLang="zh-CN" sz="2400" smtClean="0"/>
              <a:t>alipath</a:t>
            </a:r>
            <a:r>
              <a:rPr lang="en-US" altLang="zh-CN" sz="2400" smtClean="0">
                <a:solidFill>
                  <a:srgbClr val="C00000"/>
                </a:solidFill>
              </a:rPr>
              <a:t>/ </a:t>
            </a:r>
            <a:r>
              <a:rPr lang="en-US" altLang="zh-CN" sz="2400" smtClean="0"/>
              <a:t>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olidFill>
                  <a:srgbClr val="00B050"/>
                </a:solidFill>
              </a:rPr>
              <a:t>http://xxxx/abc/</a:t>
            </a:r>
            <a:r>
              <a:rPr lang="en-US" altLang="zh-CN" sz="2400"/>
              <a:t>index.html  </a:t>
            </a:r>
            <a:r>
              <a:rPr lang="zh-CN" altLang="en-US" sz="2400"/>
              <a:t>映射</a:t>
            </a:r>
            <a:r>
              <a:rPr lang="en-US" altLang="zh-CN" sz="2400"/>
              <a:t>alipath</a:t>
            </a:r>
            <a:r>
              <a:rPr lang="en-US" altLang="zh-CN" sz="2400">
                <a:solidFill>
                  <a:srgbClr val="C00000"/>
                </a:solidFill>
              </a:rPr>
              <a:t>/</a:t>
            </a:r>
            <a:r>
              <a:rPr lang="en-US" altLang="zh-CN" sz="2400"/>
              <a:t>index.html 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97042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13759</TotalTime>
  <Words>543</Words>
  <Application>Microsoft Office PowerPoint</Application>
  <PresentationFormat>宽屏</PresentationFormat>
  <Paragraphs>126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Location匹配、root和alias、静态资源的访问</vt:lpstr>
      <vt:lpstr>上节课我们说到了配置</vt:lpstr>
      <vt:lpstr>简单回顾下</vt:lpstr>
      <vt:lpstr>今天我们简单来学习下匹配模式</vt:lpstr>
      <vt:lpstr>举个栗子</vt:lpstr>
      <vt:lpstr>具体做法</vt:lpstr>
      <vt:lpstr>解决方案</vt:lpstr>
      <vt:lpstr>这么理解</vt:lpstr>
      <vt:lpstr>解决方案</vt:lpstr>
      <vt:lpstr>常见的静态资源访问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1365</cp:revision>
  <dcterms:created xsi:type="dcterms:W3CDTF">2016-05-22T15:40:23Z</dcterms:created>
  <dcterms:modified xsi:type="dcterms:W3CDTF">2018-07-03T15:19:09Z</dcterms:modified>
</cp:coreProperties>
</file>