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278" r:id="rId4"/>
    <p:sldId id="311" r:id="rId5"/>
    <p:sldId id="316" r:id="rId6"/>
    <p:sldId id="304" r:id="rId7"/>
    <p:sldId id="305" r:id="rId8"/>
    <p:sldId id="312" r:id="rId9"/>
    <p:sldId id="31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en-US" altLang="zh-CN" sz="5400" smtClean="0"/>
              <a:t>Nginx</a:t>
            </a:r>
            <a:r>
              <a:rPr lang="zh-CN" altLang="en-US" sz="5400" smtClean="0"/>
              <a:t>反向</a:t>
            </a:r>
            <a:r>
              <a:rPr lang="zh-CN" altLang="en-US" sz="5400" smtClean="0"/>
              <a:t>代理入门</a:t>
            </a:r>
            <a:r>
              <a:rPr lang="en-US" altLang="zh-CN" sz="5400" smtClean="0"/>
              <a:t>(2)</a:t>
            </a:r>
            <a:r>
              <a:rPr lang="zh-CN" altLang="en-US" sz="5400" smtClean="0"/>
              <a:t> </a:t>
            </a:r>
            <a:r>
              <a:rPr lang="en-US" altLang="zh-CN" sz="5400" smtClean="0"/>
              <a:t>:</a:t>
            </a:r>
            <a:r>
              <a:rPr lang="en-US" altLang="zh-CN" sz="5400" smtClean="0"/>
              <a:t>proxy_set_header</a:t>
            </a:r>
            <a:r>
              <a:rPr lang="zh-CN" altLang="en-US" sz="5400" smtClean="0"/>
              <a:t>、代理多个网站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再看反向代理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132398" y="2487499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52887" y="1610617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无域名的网站网站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785403" y="2993304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952887" y="2866238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有域名的网站</a:t>
            </a: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9960390" y="4480080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在内网里的网站网站</a:t>
            </a:r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400800" y="2178121"/>
            <a:ext cx="3267182" cy="127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465019" y="3409407"/>
            <a:ext cx="3233785" cy="94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1718" y="3698445"/>
            <a:ext cx="3342730" cy="1280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520575" y="3450916"/>
            <a:ext cx="3108362" cy="7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80031" y="2665415"/>
            <a:ext cx="251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代理告诉浏览器你访问</a:t>
            </a:r>
            <a:r>
              <a:rPr lang="en-US" altLang="zh-CN" smtClean="0"/>
              <a:t>www.xxoo.com</a:t>
            </a:r>
            <a:r>
              <a:rPr lang="zh-CN" altLang="en-US" smtClean="0"/>
              <a:t>就行了。你</a:t>
            </a:r>
            <a:r>
              <a:rPr lang="en-US" altLang="zh-CN" smtClean="0"/>
              <a:t>tm</a:t>
            </a:r>
            <a:r>
              <a:rPr lang="zh-CN" altLang="en-US" smtClean="0">
                <a:solidFill>
                  <a:srgbClr val="FF0000"/>
                </a:solidFill>
              </a:rPr>
              <a:t>别管</a:t>
            </a:r>
            <a:r>
              <a:rPr lang="zh-CN" altLang="en-US" smtClean="0"/>
              <a:t>网站在哪。</a:t>
            </a:r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34337" y="4109663"/>
            <a:ext cx="480531" cy="8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标注 23"/>
          <p:cNvSpPr/>
          <p:nvPr/>
        </p:nvSpPr>
        <p:spPr>
          <a:xfrm>
            <a:off x="3708971" y="5010145"/>
            <a:ext cx="2650732" cy="14836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自己默默的</a:t>
            </a:r>
            <a:r>
              <a:rPr lang="en-US" altLang="zh-CN" smtClean="0">
                <a:solidFill>
                  <a:schemeClr val="tx1"/>
                </a:solidFill>
              </a:rPr>
              <a:t>server_name:www.xxoo.com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r>
              <a:rPr lang="zh-CN" altLang="en-US" b="1"/>
              <a:t>上</a:t>
            </a:r>
            <a:r>
              <a:rPr lang="zh-CN" altLang="en-US" b="1"/>
              <a:t>节</a:t>
            </a:r>
            <a:r>
              <a:rPr lang="zh-CN" altLang="en-US" b="1" smtClean="0"/>
              <a:t>课的结构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132398" y="2487499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85403" y="2993304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400800" y="3328827"/>
            <a:ext cx="2630184" cy="140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520575" y="3450916"/>
            <a:ext cx="3108362" cy="7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77751" y="3098902"/>
            <a:ext cx="251023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shenyiabc.com</a:t>
            </a:r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34337" y="4109663"/>
            <a:ext cx="480531" cy="8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标注 23"/>
          <p:cNvSpPr/>
          <p:nvPr/>
        </p:nvSpPr>
        <p:spPr>
          <a:xfrm>
            <a:off x="3708971" y="5010144"/>
            <a:ext cx="3308278" cy="149339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设置域名</a:t>
            </a:r>
            <a:r>
              <a:rPr lang="en-US" altLang="zh-CN" smtClean="0">
                <a:solidFill>
                  <a:schemeClr val="tx1"/>
                </a:solidFill>
              </a:rPr>
              <a:t>server_name:shenyiabc.com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13458" y="1701963"/>
            <a:ext cx="2373050" cy="2309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windows</a:t>
            </a:r>
            <a:r>
              <a:rPr lang="zh-CN" altLang="en-US" smtClean="0">
                <a:solidFill>
                  <a:schemeClr val="tx1"/>
                </a:solidFill>
              </a:rPr>
              <a:t>里面的网站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http://192.168.222.1:9090</a:t>
            </a: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rgbClr val="C00000"/>
                </a:solidFill>
              </a:rPr>
              <a:t>不需要设置域名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程序中获取些变量 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130158"/>
            <a:ext cx="11302430" cy="51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/>
              <a:t>$_</a:t>
            </a:r>
            <a:r>
              <a:rPr lang="en-US" altLang="zh-CN" sz="2400"/>
              <a:t>SERVER</a:t>
            </a:r>
            <a:r>
              <a:rPr lang="en-US" altLang="zh-CN" sz="2400" smtClean="0"/>
              <a:t>['HTTP_HOST']; </a:t>
            </a:r>
            <a:r>
              <a:rPr lang="zh-CN" altLang="en-US" sz="2400"/>
              <a:t>当前</a:t>
            </a:r>
            <a:r>
              <a:rPr lang="zh-CN" altLang="en-US" sz="2400">
                <a:solidFill>
                  <a:srgbClr val="C00000"/>
                </a:solidFill>
              </a:rPr>
              <a:t>请求头</a:t>
            </a:r>
            <a:r>
              <a:rPr lang="zh-CN" altLang="en-US" sz="2400"/>
              <a:t>中 </a:t>
            </a:r>
            <a:r>
              <a:rPr lang="en-US" altLang="zh-CN" sz="2400"/>
              <a:t>Host: </a:t>
            </a:r>
            <a:r>
              <a:rPr lang="zh-CN" altLang="en-US" sz="2400"/>
              <a:t>项的内容，如果存在</a:t>
            </a:r>
            <a:r>
              <a:rPr lang="zh-CN" altLang="en-US" sz="2400"/>
              <a:t>的话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譬如 </a:t>
            </a:r>
            <a:r>
              <a:rPr lang="en-US" altLang="zh-CN" sz="2400" smtClean="0"/>
              <a:t>http://abc.com   </a:t>
            </a:r>
            <a:r>
              <a:rPr lang="zh-CN" altLang="en-US" sz="2400" smtClean="0"/>
              <a:t>其</a:t>
            </a:r>
            <a:r>
              <a:rPr lang="en-US" altLang="zh-CN" sz="2400" smtClean="0"/>
              <a:t>Host</a:t>
            </a:r>
            <a:r>
              <a:rPr lang="zh-CN" altLang="en-US" sz="2400" smtClean="0"/>
              <a:t>就是</a:t>
            </a:r>
            <a:r>
              <a:rPr lang="en-US" altLang="zh-CN" sz="2400" smtClean="0"/>
              <a:t>abc.com  </a:t>
            </a:r>
            <a:r>
              <a:rPr lang="zh-CN" altLang="en-US" sz="2400" smtClean="0"/>
              <a:t>这也是我们希望客户端得到的值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由于做了反代，我们最终发现出来的值 是服务端的真实</a:t>
            </a:r>
            <a:r>
              <a:rPr lang="en-US" altLang="zh-CN" sz="2400" smtClean="0"/>
              <a:t>IP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proxy_set_header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为了解决这些问题，我们需要学到</a:t>
            </a:r>
            <a:r>
              <a:rPr lang="en-US" altLang="zh-CN" sz="2400" smtClean="0"/>
              <a:t>proxy_set_header</a:t>
            </a:r>
            <a:r>
              <a:rPr lang="zh-CN" altLang="en-US" sz="2400"/>
              <a:t>指令</a:t>
            </a:r>
            <a:r>
              <a:rPr lang="zh-CN" altLang="en-US" sz="2400" smtClean="0"/>
              <a:t>， 重新</a:t>
            </a:r>
            <a:r>
              <a:rPr lang="zh-CN" altLang="en-US" sz="2400" b="1"/>
              <a:t>定义</a:t>
            </a:r>
            <a:r>
              <a:rPr lang="zh-CN" altLang="en-US" sz="2400"/>
              <a:t>或</a:t>
            </a:r>
            <a:r>
              <a:rPr lang="zh-CN" altLang="en-US" sz="2400" b="1"/>
              <a:t>添加</a:t>
            </a:r>
            <a:r>
              <a:rPr lang="zh-CN" altLang="en-US" sz="2400"/>
              <a:t>字段传递给代理服务器的请求头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文档地址：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</a:t>
            </a:r>
            <a:r>
              <a:rPr lang="en-US" altLang="zh-CN" sz="2400"/>
              <a:t>://</a:t>
            </a:r>
            <a:r>
              <a:rPr lang="en-US" altLang="zh-CN" sz="2400" smtClean="0"/>
              <a:t>nginx.org/en/docs/http/ngx_http_proxy_module.html#proxy_set_header</a:t>
            </a:r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/>
              <a:t>试</a:t>
            </a:r>
            <a:r>
              <a:rPr lang="zh-CN" altLang="en-US" sz="2400"/>
              <a:t>一</a:t>
            </a:r>
            <a:r>
              <a:rPr lang="zh-CN" altLang="en-US" sz="2400" smtClean="0"/>
              <a:t>把就知道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proxy_set_header </a:t>
            </a:r>
            <a:r>
              <a:rPr lang="en-US" altLang="zh-CN" sz="2400" smtClean="0">
                <a:solidFill>
                  <a:srgbClr val="C00000"/>
                </a:solidFill>
              </a:rPr>
              <a:t>Host</a:t>
            </a:r>
            <a:r>
              <a:rPr lang="en-US" altLang="zh-CN" sz="2400" smtClean="0"/>
              <a:t> hello;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这时我们获取的</a:t>
            </a:r>
            <a:r>
              <a:rPr lang="en-US" altLang="zh-CN" sz="2400" smtClean="0"/>
              <a:t>HTTP_HOST</a:t>
            </a:r>
            <a:r>
              <a:rPr lang="zh-CN" altLang="en-US" sz="2400" smtClean="0"/>
              <a:t>就变成了  我们自定义的</a:t>
            </a:r>
            <a:r>
              <a:rPr lang="en-US" altLang="zh-CN" sz="2400" smtClean="0"/>
              <a:t>hello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一般来说我们会使用 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的内置变量</a:t>
            </a:r>
            <a:r>
              <a:rPr lang="en-US" altLang="zh-CN" sz="2400" smtClean="0"/>
              <a:t>$host; </a:t>
            </a:r>
            <a:r>
              <a:rPr lang="zh-CN" altLang="en-US" sz="2400" smtClean="0"/>
              <a:t>来自动获取</a:t>
            </a:r>
            <a:r>
              <a:rPr lang="en-US" altLang="zh-CN" sz="2400" smtClean="0"/>
              <a:t>,</a:t>
            </a:r>
            <a:r>
              <a:rPr lang="zh-CN" altLang="en-US" sz="2400" smtClean="0"/>
              <a:t>当请求端头部有</a:t>
            </a:r>
            <a:r>
              <a:rPr lang="en-US" altLang="zh-CN" sz="2400" smtClean="0"/>
              <a:t>Host</a:t>
            </a:r>
            <a:r>
              <a:rPr lang="zh-CN" altLang="en-US" sz="2400" smtClean="0"/>
              <a:t>值取该值，否则取主域名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77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 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037690"/>
            <a:ext cx="11302430" cy="52728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我们顺便加入端口 </a:t>
            </a:r>
            <a:r>
              <a:rPr lang="en-US" altLang="zh-CN" sz="2400" smtClean="0"/>
              <a:t>(</a:t>
            </a:r>
            <a:r>
              <a:rPr lang="zh-CN" altLang="en-US" sz="2400" smtClean="0"/>
              <a:t>非必须 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proxy_set_header Host $host:$</a:t>
            </a:r>
            <a:r>
              <a:rPr lang="en-US" altLang="zh-CN" sz="2400"/>
              <a:t>server_port</a:t>
            </a:r>
            <a:r>
              <a:rPr lang="en-US" altLang="zh-CN" sz="2400" smtClean="0"/>
              <a:t>;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为了演示清楚，我在机器上用</a:t>
            </a:r>
            <a:r>
              <a:rPr lang="en-US" altLang="zh-CN" sz="2400" smtClean="0"/>
              <a:t>spring boot2 </a:t>
            </a:r>
            <a:r>
              <a:rPr lang="zh-CN" altLang="en-US" sz="2400" smtClean="0"/>
              <a:t>也做了一个网站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地址是</a:t>
            </a:r>
            <a:r>
              <a:rPr lang="en-US" altLang="zh-CN" sz="2400" smtClean="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http://192.168.222.1:8080/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010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接下来我们要干的是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291" y="1171254"/>
            <a:ext cx="11179140" cy="51392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1600" smtClean="0"/>
              <a:t>当我们访问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http://xxx:8082/php </a:t>
            </a:r>
            <a:r>
              <a:rPr lang="zh-CN" altLang="en-US" sz="1600" smtClean="0"/>
              <a:t>时 进入我们刚才的</a:t>
            </a:r>
            <a:r>
              <a:rPr lang="en-US" altLang="zh-CN" sz="1600" smtClean="0"/>
              <a:t>PHP</a:t>
            </a:r>
            <a:r>
              <a:rPr lang="zh-CN" altLang="en-US" sz="1600" smtClean="0"/>
              <a:t>网站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http</a:t>
            </a:r>
            <a:r>
              <a:rPr lang="en-US" altLang="zh-CN" sz="1600"/>
              <a:t>://</a:t>
            </a:r>
            <a:r>
              <a:rPr lang="en-US" altLang="zh-CN" sz="1600" smtClean="0"/>
              <a:t>xxx:8082/Java</a:t>
            </a:r>
            <a:r>
              <a:rPr lang="zh-CN" altLang="en-US" sz="1600" smtClean="0"/>
              <a:t>时 进入我刚才的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网站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简单配置如下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/>
              <a:t>location /php</a:t>
            </a:r>
          </a:p>
          <a:p>
            <a:pPr marL="0" indent="0">
              <a:buNone/>
            </a:pPr>
            <a:r>
              <a:rPr lang="en-US" altLang="zh-CN" sz="1600"/>
              <a:t>        {</a:t>
            </a:r>
          </a:p>
          <a:p>
            <a:pPr marL="0" indent="0">
              <a:buNone/>
            </a:pPr>
            <a:r>
              <a:rPr lang="en-US" altLang="zh-CN" sz="1600"/>
              <a:t>               proxy_set_header Host $host:$server_port;</a:t>
            </a:r>
          </a:p>
          <a:p>
            <a:pPr marL="0" indent="0">
              <a:buNone/>
            </a:pPr>
            <a:r>
              <a:rPr lang="en-US" altLang="zh-CN" sz="1600"/>
              <a:t>               proxy_pass http://192.168.222.1:9090/;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}</a:t>
            </a:r>
          </a:p>
          <a:p>
            <a:pPr marL="0" indent="0">
              <a:buNone/>
            </a:pPr>
            <a:r>
              <a:rPr lang="en-US" altLang="zh-CN" sz="1600"/>
              <a:t>       location /java</a:t>
            </a:r>
          </a:p>
          <a:p>
            <a:pPr marL="0" indent="0">
              <a:buNone/>
            </a:pPr>
            <a:r>
              <a:rPr lang="en-US" altLang="zh-CN" sz="1600"/>
              <a:t>        {</a:t>
            </a:r>
          </a:p>
          <a:p>
            <a:pPr marL="0" indent="0">
              <a:buNone/>
            </a:pPr>
            <a:r>
              <a:rPr lang="en-US" altLang="zh-CN" sz="1600"/>
              <a:t>               proxy_set_header Host $host:$server_port;</a:t>
            </a:r>
          </a:p>
          <a:p>
            <a:pPr marL="0" indent="0">
              <a:buNone/>
            </a:pPr>
            <a:r>
              <a:rPr lang="en-US" altLang="zh-CN" sz="1600"/>
              <a:t>               proxy_pass http://192.168.222.1:8080/;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}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7446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15395</TotalTime>
  <Words>381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Nginx反向代理入门(2) :proxy_set_header、代理多个网站</vt:lpstr>
      <vt:lpstr>再看反向代理</vt:lpstr>
      <vt:lpstr> 上节课的结构</vt:lpstr>
      <vt:lpstr>程序中获取些变量 </vt:lpstr>
      <vt:lpstr>proxy_set_header</vt:lpstr>
      <vt:lpstr>接上页 </vt:lpstr>
      <vt:lpstr>接下来我们要干的是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1514</cp:revision>
  <dcterms:created xsi:type="dcterms:W3CDTF">2016-05-22T15:40:23Z</dcterms:created>
  <dcterms:modified xsi:type="dcterms:W3CDTF">2018-07-19T14:50:31Z</dcterms:modified>
</cp:coreProperties>
</file>