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278" r:id="rId4"/>
    <p:sldId id="301" r:id="rId5"/>
    <p:sldId id="310" r:id="rId6"/>
    <p:sldId id="302" r:id="rId7"/>
    <p:sldId id="311" r:id="rId8"/>
    <p:sldId id="304" r:id="rId9"/>
    <p:sldId id="305" r:id="rId10"/>
    <p:sldId id="312" r:id="rId11"/>
    <p:sldId id="309" r:id="rId12"/>
    <p:sldId id="306" r:id="rId13"/>
    <p:sldId id="307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docker+nginx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实战之功能篇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配置下浏览器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8166"/>
            <a:ext cx="7983682" cy="45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出现错误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不出意外 会出现这条错误：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no resolver defined to </a:t>
            </a:r>
            <a:r>
              <a:rPr lang="en-US" altLang="zh-CN" sz="2400"/>
              <a:t>resolve </a:t>
            </a:r>
            <a:r>
              <a:rPr lang="en-US" altLang="zh-CN" sz="2400" smtClean="0"/>
              <a:t>xxxx.com  client</a:t>
            </a:r>
            <a:r>
              <a:rPr lang="en-US" altLang="zh-CN" sz="2400"/>
              <a:t>: </a:t>
            </a:r>
            <a:r>
              <a:rPr lang="en-US" altLang="zh-CN" sz="2400" smtClean="0"/>
              <a:t>xxxx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所以我们需要配置 </a:t>
            </a:r>
            <a:r>
              <a:rPr lang="en-US" altLang="zh-CN" sz="2400" smtClean="0"/>
              <a:t>resolver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(</a:t>
            </a:r>
            <a:r>
              <a:rPr lang="zh-CN" altLang="en-US" sz="2400" smtClean="0"/>
              <a:t>具体看文档</a:t>
            </a:r>
            <a:r>
              <a:rPr lang="en-US" altLang="zh-CN" sz="2400"/>
              <a:t>http</a:t>
            </a:r>
            <a:r>
              <a:rPr lang="en-US" altLang="zh-CN" sz="2400"/>
              <a:t>://</a:t>
            </a:r>
            <a:r>
              <a:rPr lang="en-US" altLang="zh-CN" sz="2400" smtClean="0"/>
              <a:t>nginx.org/en/docs/http/ngx_http_proxy_module.html#proxy_pass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resolver 114.114.114.114 </a:t>
            </a:r>
            <a:r>
              <a:rPr lang="en-US" altLang="zh-CN" sz="2400" smtClean="0"/>
              <a:t>8.8.8.8;  (</a:t>
            </a:r>
            <a:r>
              <a:rPr lang="zh-CN" altLang="en-US" sz="2400" smtClean="0"/>
              <a:t>公共</a:t>
            </a:r>
            <a:r>
              <a:rPr lang="zh-CN" altLang="en-US" sz="2400"/>
              <a:t>域名解析</a:t>
            </a:r>
            <a:r>
              <a:rPr lang="zh-CN" altLang="en-US" sz="2400"/>
              <a:t>服务</a:t>
            </a:r>
            <a:r>
              <a:rPr lang="en-US" altLang="zh-CN" sz="2400" smtClean="0"/>
              <a:t>DNS)</a:t>
            </a: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8605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总的来说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/>
              <a:t>正向</a:t>
            </a:r>
            <a:r>
              <a:rPr lang="zh-CN" altLang="en-US" sz="2400" smtClean="0"/>
              <a:t>代理 就是 代表客户端 去访问网站，是为客户端服务的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251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、主群：</a:t>
            </a:r>
            <a:r>
              <a:rPr lang="en-US" altLang="zh-CN">
                <a:solidFill>
                  <a:srgbClr val="FF0000"/>
                </a:solidFill>
              </a:rPr>
              <a:t>606976586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73145"/>
            <a:ext cx="12191999" cy="2036518"/>
          </a:xfrm>
        </p:spPr>
        <p:txBody>
          <a:bodyPr/>
          <a:lstStyle/>
          <a:p>
            <a:r>
              <a:rPr lang="en-US" altLang="zh-CN" sz="5400" smtClean="0"/>
              <a:t>Nginx</a:t>
            </a:r>
            <a:r>
              <a:rPr lang="zh-CN" altLang="en-US" sz="5400" smtClean="0"/>
              <a:t>正向代理入门 、利用代理访问容器网站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1139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正向代理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6" y="3492446"/>
            <a:ext cx="639481" cy="1403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99" y="3419434"/>
            <a:ext cx="1019913" cy="147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005" y="2031902"/>
            <a:ext cx="1127858" cy="1173582"/>
          </a:xfrm>
          <a:prstGeom prst="rect">
            <a:avLst/>
          </a:prstGeom>
        </p:spPr>
      </p:pic>
      <p:cxnSp>
        <p:nvCxnSpPr>
          <p:cNvPr id="9" name="曲线连接符 8"/>
          <p:cNvCxnSpPr>
            <a:endCxn id="7" idx="1"/>
          </p:cNvCxnSpPr>
          <p:nvPr/>
        </p:nvCxnSpPr>
        <p:spPr>
          <a:xfrm flipV="1">
            <a:off x="1116530" y="2618693"/>
            <a:ext cx="3699475" cy="11105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6" idx="1"/>
          </p:cNvCxnSpPr>
          <p:nvPr/>
        </p:nvCxnSpPr>
        <p:spPr>
          <a:xfrm>
            <a:off x="6102849" y="2661007"/>
            <a:ext cx="4004150" cy="14968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>
            <a:off x="1185324" y="4859678"/>
            <a:ext cx="8921675" cy="36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453" y="4334630"/>
            <a:ext cx="1117319" cy="112310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84799" y="1582220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借钱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6491" y="3111906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62983" y="2958761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实际应用</a:t>
            </a:r>
            <a:endParaRPr lang="zh-CN" altLang="en-US" b="1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1185324" y="2588157"/>
            <a:ext cx="3699475" cy="11105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>
            <a:off x="6102849" y="2661007"/>
            <a:ext cx="4004150" cy="14968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>
            <a:off x="1185324" y="4859678"/>
            <a:ext cx="8921675" cy="36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453" y="4334630"/>
            <a:ext cx="1117319" cy="112310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16476" y="1383833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科学上网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1" y="3744029"/>
            <a:ext cx="1249788" cy="1181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71" y="4302195"/>
            <a:ext cx="1188823" cy="419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624" y="1798121"/>
            <a:ext cx="1331073" cy="10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测试下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100" smtClean="0"/>
              <a:t>现在我们随便启动个容器。一切使用默认的 </a:t>
            </a:r>
            <a:r>
              <a:rPr lang="en-US" altLang="zh-CN" sz="2100" smtClean="0"/>
              <a:t>(</a:t>
            </a:r>
            <a:r>
              <a:rPr lang="zh-CN" altLang="en-US" sz="2100" smtClean="0"/>
              <a:t>因为默认的</a:t>
            </a:r>
            <a:r>
              <a:rPr lang="en-US" altLang="zh-CN" sz="2100" smtClean="0"/>
              <a:t>nginx</a:t>
            </a:r>
            <a:r>
              <a:rPr lang="zh-CN" altLang="en-US" sz="2100" smtClean="0"/>
              <a:t>镜像 里面有</a:t>
            </a:r>
            <a:r>
              <a:rPr lang="zh-CN" altLang="en-US" sz="2100" smtClean="0">
                <a:solidFill>
                  <a:srgbClr val="FF0000"/>
                </a:solidFill>
              </a:rPr>
              <a:t>默认的网站</a:t>
            </a:r>
            <a:r>
              <a:rPr lang="en-US" altLang="zh-CN" sz="2100" smtClean="0"/>
              <a:t>)</a:t>
            </a:r>
          </a:p>
          <a:p>
            <a:pPr marL="0" indent="0">
              <a:buNone/>
            </a:pPr>
            <a:endParaRPr lang="en-US" altLang="zh-CN" sz="2100"/>
          </a:p>
          <a:p>
            <a:pPr marL="0" indent="0">
              <a:buNone/>
            </a:pPr>
            <a:endParaRPr lang="en-US" altLang="zh-CN" sz="2100" smtClean="0"/>
          </a:p>
          <a:p>
            <a:pPr marL="0" indent="0">
              <a:buNone/>
            </a:pPr>
            <a:r>
              <a:rPr lang="en-US" altLang="zh-CN" sz="2100" smtClean="0"/>
              <a:t>#docker </a:t>
            </a:r>
            <a:r>
              <a:rPr lang="en-US" altLang="zh-CN" sz="2100"/>
              <a:t>run --name </a:t>
            </a:r>
            <a:r>
              <a:rPr lang="en-US" altLang="zh-CN" sz="2100" smtClean="0"/>
              <a:t>google</a:t>
            </a:r>
            <a:r>
              <a:rPr lang="en-US" altLang="zh-CN" sz="2100"/>
              <a:t> </a:t>
            </a:r>
            <a:r>
              <a:rPr lang="en-US" altLang="zh-CN" sz="2100" smtClean="0"/>
              <a:t>-d nginx:1.15-alpine</a:t>
            </a:r>
            <a:endParaRPr lang="en-US" altLang="zh-CN" sz="2100"/>
          </a:p>
          <a:p>
            <a:pPr marL="0" indent="0">
              <a:buNone/>
            </a:pPr>
            <a:endParaRPr lang="en-US" altLang="zh-CN" sz="2100"/>
          </a:p>
          <a:p>
            <a:pPr marL="0" indent="0">
              <a:buNone/>
            </a:pPr>
            <a:r>
              <a:rPr lang="en-US" altLang="zh-CN" sz="2100" smtClean="0"/>
              <a:t>  </a:t>
            </a:r>
          </a:p>
          <a:p>
            <a:pPr marL="0" indent="0">
              <a:buNone/>
            </a:pPr>
            <a:r>
              <a:rPr lang="zh-CN" altLang="en-US" sz="2100" smtClean="0"/>
              <a:t>注意， 我们没有做任何端口映射</a:t>
            </a:r>
            <a:endParaRPr lang="en-US" altLang="zh-CN" sz="2100" smtClean="0"/>
          </a:p>
          <a:p>
            <a:pPr marL="0" indent="0">
              <a:buNone/>
            </a:pPr>
            <a:endParaRPr lang="en-US" altLang="zh-CN" sz="2100"/>
          </a:p>
          <a:p>
            <a:pPr marL="0" indent="0">
              <a:buNone/>
            </a:pPr>
            <a:r>
              <a:rPr lang="en-US" altLang="zh-CN" sz="2100" smtClean="0"/>
              <a:t> </a:t>
            </a:r>
            <a:endParaRPr lang="en-US" altLang="zh-CN" sz="2100"/>
          </a:p>
        </p:txBody>
      </p:sp>
    </p:spTree>
    <p:extLst>
      <p:ext uri="{BB962C8B-B14F-4D97-AF65-F5344CB8AC3E}">
        <p14:creationId xmlns:p14="http://schemas.microsoft.com/office/powerpoint/2010/main" val="37244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现在的情况</a:t>
            </a:r>
            <a:endParaRPr lang="zh-CN" altLang="en-US" b="1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1185324" y="2588157"/>
            <a:ext cx="3699475" cy="11105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>
            <a:off x="6102849" y="2661007"/>
            <a:ext cx="4004150" cy="14968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>
            <a:off x="1185324" y="4859678"/>
            <a:ext cx="8921675" cy="36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453" y="4334630"/>
            <a:ext cx="1117319" cy="112310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16476" y="1383833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科学上网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1" y="3744029"/>
            <a:ext cx="1249788" cy="11812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74157" y="4232953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容器网站 </a:t>
            </a: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950939" y="1828800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重要指令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proxy_pass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从属于 </a:t>
            </a:r>
            <a:r>
              <a:rPr lang="en-US" altLang="zh-CN" sz="2400" smtClean="0"/>
              <a:t>nginx</a:t>
            </a:r>
            <a:r>
              <a:rPr lang="zh-CN" altLang="en-US" sz="2400" smtClean="0"/>
              <a:t>的</a:t>
            </a:r>
            <a:r>
              <a:rPr lang="en-US" altLang="zh-CN" sz="2400" smtClean="0"/>
              <a:t>http</a:t>
            </a:r>
            <a:r>
              <a:rPr lang="zh-CN" altLang="en-US" sz="2400" smtClean="0"/>
              <a:t>代理模块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http://</a:t>
            </a:r>
            <a:r>
              <a:rPr lang="en-US" altLang="zh-CN" sz="2400" smtClean="0"/>
              <a:t>nginx.org/en/docs/http/ngx_http_proxy_module.html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正因为有了它，</a:t>
            </a:r>
            <a:r>
              <a:rPr lang="en-US" altLang="zh-CN" sz="2400" smtClean="0"/>
              <a:t>nginx</a:t>
            </a:r>
            <a:r>
              <a:rPr lang="zh-CN" altLang="en-US" sz="2400" smtClean="0"/>
              <a:t>才能真正飞起，否则只能解析静态网站有个毛用</a:t>
            </a:r>
            <a:r>
              <a:rPr lang="en-US" altLang="zh-CN" sz="2400" smtClean="0"/>
              <a:t>~~~~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0148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上节课的配置别动，加一段</a:t>
            </a:r>
            <a:r>
              <a:rPr lang="en-US" altLang="zh-CN" sz="2400" smtClean="0"/>
              <a:t>Server</a:t>
            </a:r>
            <a:r>
              <a:rPr lang="zh-CN" altLang="en-US" sz="2400" smtClean="0"/>
              <a:t>配置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server {</a:t>
            </a:r>
          </a:p>
          <a:p>
            <a:pPr marL="0" indent="0">
              <a:buNone/>
            </a:pPr>
            <a:r>
              <a:rPr lang="en-US" altLang="zh-CN" sz="2400"/>
              <a:t>        listen 8081;</a:t>
            </a:r>
          </a:p>
          <a:p>
            <a:pPr marL="0" indent="0">
              <a:buNone/>
            </a:pPr>
            <a:r>
              <a:rPr lang="en-US" altLang="zh-CN" sz="2400"/>
              <a:t>        location /</a:t>
            </a:r>
          </a:p>
          <a:p>
            <a:pPr marL="0" indent="0">
              <a:buNone/>
            </a:pPr>
            <a:r>
              <a:rPr lang="en-US" altLang="zh-CN" sz="2400"/>
              <a:t>        {</a:t>
            </a:r>
          </a:p>
          <a:p>
            <a:pPr marL="0" indent="0">
              <a:buNone/>
            </a:pPr>
            <a:r>
              <a:rPr lang="en-US" altLang="zh-CN" sz="2400"/>
              <a:t>                proxy_pass http://$http_host$request_uri;</a:t>
            </a:r>
          </a:p>
          <a:p>
            <a:pPr marL="0" indent="0">
              <a:buNone/>
            </a:pPr>
            <a:r>
              <a:rPr lang="en-US" altLang="zh-CN" sz="2400"/>
              <a:t>        }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}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zh-CN" altLang="en-US" sz="2400" smtClean="0"/>
              <a:t>重启</a:t>
            </a:r>
            <a:r>
              <a:rPr lang="en-US" altLang="zh-CN" sz="2400" smtClean="0"/>
              <a:t>ngx</a:t>
            </a:r>
            <a:r>
              <a:rPr lang="zh-CN" altLang="en-US" sz="2400" smtClean="0"/>
              <a:t>容器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docker restart ngx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779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内置变量 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/>
              <a:t>看这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http</a:t>
            </a:r>
            <a:r>
              <a:rPr lang="en-US" altLang="zh-CN" sz="2400"/>
              <a:t>://</a:t>
            </a:r>
            <a:r>
              <a:rPr lang="en-US" altLang="zh-CN" sz="2400" smtClean="0"/>
              <a:t>nginx.org/en/docs/varindex.html</a:t>
            </a:r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有好多</a:t>
            </a:r>
            <a:r>
              <a:rPr lang="en-US" altLang="zh-CN" sz="2400" smtClean="0"/>
              <a:t>,</a:t>
            </a:r>
            <a:r>
              <a:rPr lang="zh-CN" altLang="en-US" sz="2400" smtClean="0"/>
              <a:t>今天我们碰到的两个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$</a:t>
            </a:r>
            <a:r>
              <a:rPr lang="en-US" altLang="zh-CN" sz="2400" smtClean="0"/>
              <a:t>host :</a:t>
            </a:r>
            <a:r>
              <a:rPr lang="zh-CN" altLang="en-US" sz="2400" smtClean="0"/>
              <a:t>请求的</a:t>
            </a:r>
            <a:r>
              <a:rPr lang="en-US" altLang="zh-CN" sz="2400" smtClean="0"/>
              <a:t>host    </a:t>
            </a:r>
            <a:r>
              <a:rPr lang="zh-CN" altLang="en-US" sz="2400" smtClean="0"/>
              <a:t>譬如</a:t>
            </a:r>
            <a:r>
              <a:rPr lang="en-US" altLang="zh-CN" sz="2400" smtClean="0"/>
              <a:t>baidu.com</a:t>
            </a:r>
          </a:p>
          <a:p>
            <a:pPr marL="0" indent="0">
              <a:buNone/>
            </a:pPr>
            <a:r>
              <a:rPr lang="en-US" sz="2000" smtClean="0"/>
              <a:t>$</a:t>
            </a:r>
            <a:r>
              <a:rPr lang="en-US" sz="2400"/>
              <a:t>request_uri:</a:t>
            </a:r>
            <a:r>
              <a:rPr lang="zh-CN" altLang="en-US" sz="2400"/>
              <a:t>请求路径  譬如</a:t>
            </a:r>
            <a:r>
              <a:rPr lang="en-US" altLang="zh-CN" sz="2400"/>
              <a:t>/user.php?a=1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50" y="3262169"/>
            <a:ext cx="4945462" cy="7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14418</TotalTime>
  <Words>282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Nginx正向代理入门 、利用代理访问容器网站</vt:lpstr>
      <vt:lpstr>正向代理</vt:lpstr>
      <vt:lpstr>实际应用</vt:lpstr>
      <vt:lpstr>测试下</vt:lpstr>
      <vt:lpstr>现在的情况</vt:lpstr>
      <vt:lpstr>重要指令</vt:lpstr>
      <vt:lpstr>解决方案</vt:lpstr>
      <vt:lpstr>内置变量 </vt:lpstr>
      <vt:lpstr>配置下浏览器</vt:lpstr>
      <vt:lpstr>出现错误</vt:lpstr>
      <vt:lpstr>总的来说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1435</cp:revision>
  <dcterms:created xsi:type="dcterms:W3CDTF">2016-05-22T15:40:23Z</dcterms:created>
  <dcterms:modified xsi:type="dcterms:W3CDTF">2018-07-08T14:24:20Z</dcterms:modified>
</cp:coreProperties>
</file>