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278" r:id="rId4"/>
    <p:sldId id="301" r:id="rId5"/>
    <p:sldId id="310" r:id="rId6"/>
    <p:sldId id="302" r:id="rId7"/>
    <p:sldId id="311" r:id="rId8"/>
    <p:sldId id="304" r:id="rId9"/>
    <p:sldId id="305" r:id="rId10"/>
    <p:sldId id="312" r:id="rId11"/>
    <p:sldId id="313" r:id="rId12"/>
    <p:sldId id="315" r:id="rId13"/>
    <p:sldId id="31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altLang="zh-CN" smtClean="0"/>
              <a:t>Hosts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由于我们并没有 </a:t>
            </a:r>
            <a:r>
              <a:rPr lang="en-US" altLang="zh-CN" sz="2400" smtClean="0"/>
              <a:t>  </a:t>
            </a:r>
            <a:r>
              <a:rPr lang="en-US" altLang="zh-CN" sz="2400" smtClean="0"/>
              <a:t>shenyiabc.com </a:t>
            </a:r>
            <a:r>
              <a:rPr lang="zh-CN" altLang="en-US" sz="2400" smtClean="0"/>
              <a:t>这个域名，所以只能修改</a:t>
            </a:r>
            <a:r>
              <a:rPr lang="en-US" altLang="zh-CN" sz="2400" smtClean="0"/>
              <a:t>Hosts</a:t>
            </a:r>
            <a:r>
              <a:rPr lang="zh-CN" altLang="en-US" sz="2400" smtClean="0"/>
              <a:t>文件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（各个操作系统的</a:t>
            </a:r>
            <a:r>
              <a:rPr lang="en-US" altLang="zh-CN" sz="2400" smtClean="0"/>
              <a:t>Hosts</a:t>
            </a:r>
            <a:r>
              <a:rPr lang="zh-CN" altLang="en-US" sz="2400" smtClean="0"/>
              <a:t>文件在哪，</a:t>
            </a:r>
            <a:r>
              <a:rPr lang="zh-CN" altLang="en-US" sz="2400" smtClean="0">
                <a:solidFill>
                  <a:srgbClr val="C00000"/>
                </a:solidFill>
              </a:rPr>
              <a:t>请百度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接下来请在浏览器直接访问 </a:t>
            </a:r>
            <a:r>
              <a:rPr lang="en-US" altLang="zh-CN" sz="2400"/>
              <a:t>shenyiabc.com 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（请把上节课的 代理设置</a:t>
            </a:r>
            <a:r>
              <a:rPr lang="zh-CN" altLang="en-US" sz="2400" smtClean="0">
                <a:solidFill>
                  <a:srgbClr val="C00000"/>
                </a:solidFill>
              </a:rPr>
              <a:t>去掉</a:t>
            </a:r>
            <a:r>
              <a:rPr lang="zh-CN" altLang="en-US" sz="2400" smtClean="0"/>
              <a:t>）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 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44" y="2113077"/>
            <a:ext cx="620321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粗糙的要点是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100" smtClean="0"/>
              <a:t>1</a:t>
            </a:r>
            <a:r>
              <a:rPr lang="zh-CN" altLang="en-US" sz="2100" smtClean="0"/>
              <a:t>、服务端不认识客户端是谁，只认识代理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2</a:t>
            </a:r>
            <a:r>
              <a:rPr lang="zh-CN" altLang="en-US" sz="2100" smtClean="0"/>
              <a:t>、但是客户端知道服务端是谁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3</a:t>
            </a:r>
            <a:r>
              <a:rPr lang="zh-CN" altLang="en-US" sz="2100" smtClean="0"/>
              <a:t>、客户端浏览器要进行代理设置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 smtClean="0"/>
          </a:p>
          <a:p>
            <a:pPr marL="0" indent="0">
              <a:buNone/>
            </a:pPr>
            <a:r>
              <a:rPr lang="en-US" altLang="zh-CN" sz="2100" smtClean="0"/>
              <a:t>4</a:t>
            </a:r>
            <a:r>
              <a:rPr lang="zh-CN" altLang="en-US" sz="2100" smtClean="0"/>
              <a:t>、</a:t>
            </a:r>
            <a:r>
              <a:rPr lang="zh-CN" altLang="en-US" sz="2100"/>
              <a:t>代理 好比是客户端的</a:t>
            </a:r>
            <a:r>
              <a:rPr lang="zh-CN" altLang="en-US" sz="2100" smtClean="0"/>
              <a:t>代言人，代表客户端去</a:t>
            </a:r>
            <a:endParaRPr lang="en-US" altLang="zh-CN" sz="2100" smtClean="0"/>
          </a:p>
          <a:p>
            <a:pPr marL="0" indent="0">
              <a:buNone/>
            </a:pPr>
            <a:r>
              <a:rPr lang="zh-CN" altLang="en-US" sz="2100" smtClean="0"/>
              <a:t>请求网站。是</a:t>
            </a:r>
            <a:r>
              <a:rPr lang="zh-CN" altLang="en-US" sz="2100" smtClean="0">
                <a:solidFill>
                  <a:srgbClr val="FF0000"/>
                </a:solidFill>
              </a:rPr>
              <a:t>为客户端服务</a:t>
            </a:r>
            <a:r>
              <a:rPr lang="zh-CN" altLang="en-US" sz="2100" smtClean="0"/>
              <a:t>的</a:t>
            </a:r>
            <a:endParaRPr lang="en-US" altLang="zh-CN" sz="2100"/>
          </a:p>
          <a:p>
            <a:pPr marL="0" indent="0">
              <a:buNone/>
            </a:pP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zh-CN" altLang="en-US" sz="2100" smtClean="0"/>
              <a:t>以上客户端和服务端的交互都要通过代理来转发</a:t>
            </a:r>
            <a:endParaRPr lang="en-US" altLang="zh-CN" sz="2100" smtClean="0"/>
          </a:p>
        </p:txBody>
      </p:sp>
    </p:spTree>
    <p:extLst>
      <p:ext uri="{BB962C8B-B14F-4D97-AF65-F5344CB8AC3E}">
        <p14:creationId xmlns:p14="http://schemas.microsoft.com/office/powerpoint/2010/main" val="6542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课后思考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、仅仅设置个</a:t>
            </a:r>
            <a:r>
              <a:rPr lang="en-US" altLang="zh-CN" sz="2400" smtClean="0"/>
              <a:t>proxy_pass</a:t>
            </a:r>
            <a:r>
              <a:rPr lang="zh-CN" altLang="en-US" sz="2400" smtClean="0"/>
              <a:t>。在程序中获取一些基本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信息时是否有问题？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、如果你做的网站 随便被人这么一代理。企不是 访问别人的域名 也能出现你的网站？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799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Nginx</a:t>
            </a:r>
            <a:r>
              <a:rPr lang="zh-CN" altLang="en-US" sz="5400" smtClean="0"/>
              <a:t>反向代理 </a:t>
            </a:r>
            <a:r>
              <a:rPr lang="zh-CN" altLang="en-US" sz="5400" smtClean="0"/>
              <a:t>入门</a:t>
            </a:r>
            <a:r>
              <a:rPr lang="en-US" altLang="zh-CN" sz="5400" smtClean="0"/>
              <a:t>(1)</a:t>
            </a:r>
            <a:r>
              <a:rPr lang="zh-CN" altLang="en-US" sz="5400" smtClean="0"/>
              <a:t> </a:t>
            </a:r>
            <a:r>
              <a:rPr lang="en-US" altLang="zh-CN" sz="5400" smtClean="0"/>
              <a:t>:</a:t>
            </a:r>
            <a:r>
              <a:rPr lang="zh-CN" altLang="en-US" sz="5400" smtClean="0"/>
              <a:t>最简单的配置</a:t>
            </a:r>
            <a:r>
              <a:rPr lang="zh-CN" altLang="en-US" sz="5400" smtClean="0"/>
              <a:t> 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上节课正向代理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6" y="3492446"/>
            <a:ext cx="639481" cy="1403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99" y="3419434"/>
            <a:ext cx="1019913" cy="147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53" y="2031902"/>
            <a:ext cx="1127858" cy="1173582"/>
          </a:xfrm>
          <a:prstGeom prst="rect">
            <a:avLst/>
          </a:prstGeom>
        </p:spPr>
      </p:pic>
      <p:cxnSp>
        <p:nvCxnSpPr>
          <p:cNvPr id="9" name="曲线连接符 8"/>
          <p:cNvCxnSpPr>
            <a:endCxn id="7" idx="1"/>
          </p:cNvCxnSpPr>
          <p:nvPr/>
        </p:nvCxnSpPr>
        <p:spPr>
          <a:xfrm flipV="1">
            <a:off x="1040978" y="2618693"/>
            <a:ext cx="3699475" cy="11105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6" idx="1"/>
          </p:cNvCxnSpPr>
          <p:nvPr/>
        </p:nvCxnSpPr>
        <p:spPr>
          <a:xfrm>
            <a:off x="6102849" y="2661007"/>
            <a:ext cx="4004150" cy="149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1185324" y="4859678"/>
            <a:ext cx="8921675" cy="3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53" y="4334630"/>
            <a:ext cx="1117319" cy="11231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84799" y="1582220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借钱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6491" y="3111906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62983" y="2958761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/>
              <a:t>上节课正向代理</a:t>
            </a:r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1185324" y="2588157"/>
            <a:ext cx="3699475" cy="11105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6102849" y="2661007"/>
            <a:ext cx="4004150" cy="149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1185324" y="4859678"/>
            <a:ext cx="8921675" cy="3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53" y="4334630"/>
            <a:ext cx="1117319" cy="11231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16476" y="1383833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科学上网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71" y="4302195"/>
            <a:ext cx="1188823" cy="419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624" y="1798121"/>
            <a:ext cx="1331073" cy="10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粗糙的要点是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100" smtClean="0"/>
              <a:t>1</a:t>
            </a:r>
            <a:r>
              <a:rPr lang="zh-CN" altLang="en-US" sz="2100" smtClean="0"/>
              <a:t>、服务端不认识客户端是谁，只认识代理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2</a:t>
            </a:r>
            <a:r>
              <a:rPr lang="zh-CN" altLang="en-US" sz="2100" smtClean="0"/>
              <a:t>、但是客户端知道服务端是谁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3</a:t>
            </a:r>
            <a:r>
              <a:rPr lang="zh-CN" altLang="en-US" sz="2100" smtClean="0"/>
              <a:t>、客户端浏览器要进行代理设置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 smtClean="0"/>
          </a:p>
          <a:p>
            <a:pPr marL="0" indent="0">
              <a:buNone/>
            </a:pPr>
            <a:r>
              <a:rPr lang="en-US" altLang="zh-CN" sz="2100" smtClean="0"/>
              <a:t>4</a:t>
            </a:r>
            <a:r>
              <a:rPr lang="zh-CN" altLang="en-US" sz="2100" smtClean="0"/>
              <a:t>、</a:t>
            </a:r>
            <a:r>
              <a:rPr lang="zh-CN" altLang="en-US" sz="2100"/>
              <a:t>代理 好比是客户端的</a:t>
            </a:r>
            <a:r>
              <a:rPr lang="zh-CN" altLang="en-US" sz="2100" smtClean="0"/>
              <a:t>代言人，代表客户端去</a:t>
            </a:r>
            <a:endParaRPr lang="en-US" altLang="zh-CN" sz="2100" smtClean="0"/>
          </a:p>
          <a:p>
            <a:pPr marL="0" indent="0">
              <a:buNone/>
            </a:pPr>
            <a:r>
              <a:rPr lang="zh-CN" altLang="en-US" sz="2100" smtClean="0"/>
              <a:t>请求网站。是</a:t>
            </a:r>
            <a:r>
              <a:rPr lang="zh-CN" altLang="en-US" sz="2100" smtClean="0">
                <a:solidFill>
                  <a:srgbClr val="FF0000"/>
                </a:solidFill>
              </a:rPr>
              <a:t>为客户端服务</a:t>
            </a:r>
            <a:r>
              <a:rPr lang="zh-CN" altLang="en-US" sz="2100" smtClean="0"/>
              <a:t>的</a:t>
            </a:r>
            <a:endParaRPr lang="en-US" altLang="zh-CN" sz="2100"/>
          </a:p>
          <a:p>
            <a:pPr marL="0" indent="0">
              <a:buNone/>
            </a:pP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zh-CN" altLang="en-US" sz="2100" smtClean="0"/>
              <a:t>以上客户端和服务端的交互都要通过代理来转发</a:t>
            </a:r>
            <a:endParaRPr lang="en-US" altLang="zh-CN" sz="21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70" y="2197810"/>
            <a:ext cx="562404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再看反向代理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132398" y="2487499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52887" y="1610617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无域名的网站网站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785403" y="2993304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952887" y="2866238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有域名的网站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9960390" y="4480080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在内网里的网站网站</a:t>
            </a:r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400800" y="2178121"/>
            <a:ext cx="3267182" cy="127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65019" y="3409407"/>
            <a:ext cx="3233785" cy="94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1718" y="3698445"/>
            <a:ext cx="3342730" cy="1280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20575" y="3450916"/>
            <a:ext cx="3108362" cy="7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80031" y="2665415"/>
            <a:ext cx="251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代理告诉浏览器你访问</a:t>
            </a:r>
            <a:r>
              <a:rPr lang="en-US" altLang="zh-CN" smtClean="0"/>
              <a:t>www.xxoo.com</a:t>
            </a:r>
            <a:r>
              <a:rPr lang="zh-CN" altLang="en-US" smtClean="0"/>
              <a:t>就行了。你</a:t>
            </a:r>
            <a:r>
              <a:rPr lang="en-US" altLang="zh-CN" smtClean="0"/>
              <a:t>tm</a:t>
            </a:r>
            <a:r>
              <a:rPr lang="zh-CN" altLang="en-US" smtClean="0">
                <a:solidFill>
                  <a:srgbClr val="FF0000"/>
                </a:solidFill>
              </a:rPr>
              <a:t>别管</a:t>
            </a:r>
            <a:r>
              <a:rPr lang="zh-CN" altLang="en-US" smtClean="0"/>
              <a:t>网站在哪。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34337" y="4109663"/>
            <a:ext cx="480531" cy="8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标注 23"/>
          <p:cNvSpPr/>
          <p:nvPr/>
        </p:nvSpPr>
        <p:spPr>
          <a:xfrm>
            <a:off x="3708971" y="5010145"/>
            <a:ext cx="2650732" cy="14836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自己默默的</a:t>
            </a:r>
            <a:r>
              <a:rPr lang="en-US" altLang="zh-CN" smtClean="0">
                <a:solidFill>
                  <a:schemeClr val="tx1"/>
                </a:solidFill>
              </a:rPr>
              <a:t>server_name:www.xxoo.com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上节课的配置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 server </a:t>
            </a:r>
            <a:r>
              <a:rPr lang="en-US" altLang="zh-CN" sz="2400" smtClean="0"/>
              <a:t>{  #</a:t>
            </a:r>
            <a:r>
              <a:rPr lang="zh-CN" altLang="en-US" sz="2400" smtClean="0">
                <a:solidFill>
                  <a:srgbClr val="C00000"/>
                </a:solidFill>
              </a:rPr>
              <a:t>正向代理</a:t>
            </a:r>
            <a:endParaRPr lang="en-US" altLang="zh-CN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        resolver 114.114.114.114  8.8.8.8;</a:t>
            </a:r>
          </a:p>
          <a:p>
            <a:pPr marL="0" indent="0">
              <a:buNone/>
            </a:pPr>
            <a:r>
              <a:rPr lang="en-US" altLang="zh-CN" sz="2400"/>
              <a:t>        listen 8081;</a:t>
            </a:r>
          </a:p>
          <a:p>
            <a:pPr marL="0" indent="0">
              <a:buNone/>
            </a:pPr>
            <a:r>
              <a:rPr lang="en-US" altLang="zh-CN" sz="2400"/>
              <a:t>        location /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 proxy_pass http://$http_host$request_uri;</a:t>
            </a:r>
          </a:p>
          <a:p>
            <a:pPr marL="0" indent="0">
              <a:buNone/>
            </a:pPr>
            <a:r>
              <a:rPr lang="en-US" altLang="zh-CN" sz="2400"/>
              <a:t>        }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en-US" altLang="zh-CN" sz="2400" smtClean="0"/>
              <a:t>0</a:t>
            </a:r>
            <a:r>
              <a:rPr lang="zh-CN" altLang="en-US" sz="2400" smtClean="0"/>
              <a:t>、由于你在浏览器设置了代理服务器</a:t>
            </a:r>
            <a:r>
              <a:rPr lang="en-US" altLang="zh-CN" sz="2400" smtClean="0"/>
              <a:t>(nginx</a:t>
            </a:r>
            <a:r>
              <a:rPr lang="zh-CN" altLang="en-US" sz="2400" smtClean="0"/>
              <a:t>所在地址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、当你访问 </a:t>
            </a:r>
            <a:r>
              <a:rPr lang="en-US" altLang="zh-CN" sz="2400" smtClean="0"/>
              <a:t>www.xxoo.com/abc.php</a:t>
            </a:r>
            <a:r>
              <a:rPr lang="zh-CN" altLang="en-US" sz="2400" smtClean="0"/>
              <a:t>时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</a:t>
            </a:r>
            <a:r>
              <a:rPr lang="en-US" altLang="zh-CN" sz="2400"/>
              <a:t>$</a:t>
            </a:r>
            <a:r>
              <a:rPr lang="en-US" altLang="zh-CN" sz="2400" smtClean="0"/>
              <a:t>http_host=www.xxoo.com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</a:t>
            </a:r>
            <a:r>
              <a:rPr lang="en-US" altLang="zh-CN" sz="2400"/>
              <a:t>$</a:t>
            </a:r>
            <a:r>
              <a:rPr lang="en-US" altLang="zh-CN" sz="2400" smtClean="0"/>
              <a:t>request_uri=</a:t>
            </a:r>
            <a:r>
              <a:rPr lang="en-US" altLang="zh-CN" sz="2400"/>
              <a:t>/</a:t>
            </a:r>
            <a:r>
              <a:rPr lang="en-US" altLang="zh-CN" sz="2400" smtClean="0"/>
              <a:t>abc.php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、代理</a:t>
            </a:r>
            <a:r>
              <a:rPr lang="en-US" altLang="zh-CN" sz="2400" smtClean="0"/>
              <a:t>(nginx)</a:t>
            </a:r>
            <a:r>
              <a:rPr lang="zh-CN" altLang="en-US" sz="2400" smtClean="0"/>
              <a:t>代替你去访问</a:t>
            </a:r>
            <a:r>
              <a:rPr lang="en-US" altLang="zh-CN" sz="2400" smtClean="0"/>
              <a:t>www.xxoo.com/abc.php</a:t>
            </a:r>
            <a:r>
              <a:rPr lang="zh-CN" altLang="en-US" sz="2400" smtClean="0"/>
              <a:t>。得到响应后 再返回给你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反向代理的配置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server </a:t>
            </a: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        listen </a:t>
            </a:r>
            <a:r>
              <a:rPr lang="en-US" altLang="zh-CN" sz="2400" smtClean="0">
                <a:solidFill>
                  <a:srgbClr val="C00000"/>
                </a:solidFill>
              </a:rPr>
              <a:t>8082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server_name </a:t>
            </a:r>
            <a:r>
              <a:rPr lang="en-US" altLang="zh-CN" sz="2400" smtClean="0">
                <a:solidFill>
                  <a:srgbClr val="C00000"/>
                </a:solidFill>
              </a:rPr>
              <a:t>shenyiabc.com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location /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 proxy_pass </a:t>
            </a:r>
            <a:r>
              <a:rPr lang="en-US" altLang="zh-CN" sz="2400"/>
              <a:t>http://192.168.222.1:9090/;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}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请大家自行在本机随便搭建个网站（用自己喜欢的语言</a:t>
            </a:r>
            <a:r>
              <a:rPr lang="en-US" altLang="zh-CN" sz="2400" smtClean="0"/>
              <a:t>).</a:t>
            </a:r>
            <a:r>
              <a:rPr lang="zh-CN" altLang="en-US" sz="2400" smtClean="0"/>
              <a:t>课程里</a:t>
            </a:r>
            <a:r>
              <a:rPr lang="zh-CN" altLang="en-US" sz="2400" smtClean="0"/>
              <a:t>使用的</a:t>
            </a:r>
            <a:r>
              <a:rPr lang="en-US" altLang="zh-CN" sz="2400" smtClean="0"/>
              <a:t>PHP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7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重启下</a:t>
            </a:r>
            <a:r>
              <a:rPr lang="en-US" altLang="zh-CN" smtClean="0"/>
              <a:t>ngx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做</a:t>
            </a:r>
            <a:r>
              <a:rPr lang="zh-CN" altLang="en-US" sz="2400"/>
              <a:t>多</a:t>
            </a:r>
            <a:r>
              <a:rPr lang="zh-CN" altLang="en-US" sz="2400" smtClean="0"/>
              <a:t>个端口映射，为后面使用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#docker stop ngx &amp;&amp; docker rm ngx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#docker </a:t>
            </a:r>
            <a:r>
              <a:rPr lang="en-US" altLang="zh-CN" sz="2400"/>
              <a:t>run --name ngx -d  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/>
              <a:t>\</a:t>
            </a:r>
          </a:p>
          <a:p>
            <a:pPr marL="0" indent="0">
              <a:buNone/>
            </a:pPr>
            <a:r>
              <a:rPr lang="en-US" altLang="zh-CN" sz="2400"/>
              <a:t>   -p 80:80 \</a:t>
            </a:r>
          </a:p>
          <a:p>
            <a:pPr marL="0" indent="0">
              <a:buNone/>
            </a:pPr>
            <a:r>
              <a:rPr lang="en-US" altLang="zh-CN" sz="2400"/>
              <a:t>   -p </a:t>
            </a:r>
            <a:r>
              <a:rPr lang="en-US" altLang="zh-CN" sz="2400" smtClean="0">
                <a:solidFill>
                  <a:srgbClr val="C00000"/>
                </a:solidFill>
              </a:rPr>
              <a:t>8081-8085:8081-8085</a:t>
            </a:r>
            <a:r>
              <a:rPr lang="en-US" altLang="zh-CN" sz="2400" smtClean="0"/>
              <a:t>/tcp \</a:t>
            </a:r>
          </a:p>
          <a:p>
            <a:pPr marL="0" indent="0">
              <a:buNone/>
            </a:pPr>
            <a:r>
              <a:rPr lang="en-US" altLang="zh-CN" sz="2400" smtClean="0"/>
              <a:t>  -</a:t>
            </a:r>
            <a:r>
              <a:rPr lang="en-US" altLang="zh-CN" sz="2400"/>
              <a:t>v /home/shenyi/myngx/html:/tmp/html \</a:t>
            </a:r>
          </a:p>
          <a:p>
            <a:pPr marL="0" indent="0">
              <a:buNone/>
            </a:pPr>
            <a:r>
              <a:rPr lang="en-US" altLang="zh-CN" sz="2400"/>
              <a:t>   -v /home/shenyi/myngx/nginx.conf:/etc/nginx/nginx.conf \</a:t>
            </a:r>
          </a:p>
          <a:p>
            <a:pPr marL="0" indent="0">
              <a:buNone/>
            </a:pPr>
            <a:r>
              <a:rPr lang="en-US" altLang="zh-CN" sz="2400"/>
              <a:t>nginx:1.15-alpine</a:t>
            </a:r>
          </a:p>
          <a:p>
            <a:pPr marL="0" indent="0"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010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14721</TotalTime>
  <Words>531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Nginx反向代理 入门(1) :最简单的配置 </vt:lpstr>
      <vt:lpstr>上节课正向代理</vt:lpstr>
      <vt:lpstr>上节课正向代理</vt:lpstr>
      <vt:lpstr> 粗糙的要点是</vt:lpstr>
      <vt:lpstr>再看反向代理</vt:lpstr>
      <vt:lpstr>上节课的配置</vt:lpstr>
      <vt:lpstr>反向代理的配置</vt:lpstr>
      <vt:lpstr>重启下ngx容器</vt:lpstr>
      <vt:lpstr>修改Hosts</vt:lpstr>
      <vt:lpstr> 粗糙的要点是</vt:lpstr>
      <vt:lpstr>课后思考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1468</cp:revision>
  <dcterms:created xsi:type="dcterms:W3CDTF">2016-05-22T15:40:23Z</dcterms:created>
  <dcterms:modified xsi:type="dcterms:W3CDTF">2018-07-15T15:08:26Z</dcterms:modified>
</cp:coreProperties>
</file>