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278" r:id="rId4"/>
    <p:sldId id="286" r:id="rId5"/>
    <p:sldId id="294" r:id="rId6"/>
    <p:sldId id="295" r:id="rId7"/>
    <p:sldId id="296" r:id="rId8"/>
    <p:sldId id="298" r:id="rId9"/>
    <p:sldId id="299" r:id="rId10"/>
    <p:sldId id="300" r:id="rId11"/>
    <p:sldId id="297" r:id="rId12"/>
    <p:sldId id="301" r:id="rId13"/>
    <p:sldId id="302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docker+nginx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实战之功能篇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开始安装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、来到</a:t>
            </a:r>
            <a:r>
              <a:rPr lang="en-US" altLang="zh-CN" sz="2400" smtClean="0"/>
              <a:t>docker hub </a:t>
            </a:r>
            <a:r>
              <a:rPr lang="zh-CN" altLang="en-US" sz="2400"/>
              <a:t> </a:t>
            </a:r>
            <a:r>
              <a:rPr lang="zh-CN" altLang="en-US" sz="2400" smtClean="0"/>
              <a:t>，搜索</a:t>
            </a:r>
            <a:r>
              <a:rPr lang="en-US" altLang="zh-CN" sz="2400" smtClean="0"/>
              <a:t>nginx</a:t>
            </a:r>
          </a:p>
          <a:p>
            <a:pPr marL="0" indent="0">
              <a:buNone/>
            </a:pPr>
            <a:r>
              <a:rPr lang="en-US" altLang="zh-CN" sz="2400"/>
              <a:t>https://hub.docker.com/_/nginx/ 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2 </a:t>
            </a:r>
            <a:r>
              <a:rPr lang="zh-CN" altLang="en-US" sz="2400" smtClean="0"/>
              <a:t>、执行 </a:t>
            </a:r>
            <a:r>
              <a:rPr lang="en-US" altLang="zh-CN" sz="2400"/>
              <a:t>docker </a:t>
            </a:r>
            <a:r>
              <a:rPr lang="en-US" altLang="zh-CN" sz="2400"/>
              <a:t>pull </a:t>
            </a:r>
            <a:r>
              <a:rPr lang="en-US" altLang="zh-CN" sz="2400" smtClean="0"/>
              <a:t>nginx:1.15-alpine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该镜像下载下来一共</a:t>
            </a:r>
            <a:r>
              <a:rPr lang="en-US" altLang="zh-CN" sz="2400" smtClean="0"/>
              <a:t>18M</a:t>
            </a:r>
            <a:r>
              <a:rPr lang="zh-CN" altLang="en-US" sz="2400" smtClean="0"/>
              <a:t>。 你懂得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9523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启动容器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暂时不要什么映射，随便启动下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docker run --name ngx -d -p 80:80 \</a:t>
            </a:r>
          </a:p>
          <a:p>
            <a:pPr marL="0" indent="0">
              <a:buNone/>
            </a:pPr>
            <a:r>
              <a:rPr lang="en-US" altLang="zh-CN" sz="2400" smtClean="0"/>
              <a:t>nginx:1.15-alpine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这代表基于</a:t>
            </a:r>
            <a:r>
              <a:rPr lang="en-US" altLang="zh-CN" sz="2400" smtClean="0"/>
              <a:t>nginx:1.15-alpine  </a:t>
            </a:r>
            <a:r>
              <a:rPr lang="zh-CN" altLang="en-US" sz="2400" smtClean="0"/>
              <a:t>这个镜像，其中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、容器名叫做 </a:t>
            </a:r>
            <a:r>
              <a:rPr lang="en-US" altLang="zh-CN" sz="2400" smtClean="0"/>
              <a:t>ngx (</a:t>
            </a:r>
            <a:r>
              <a:rPr lang="zh-CN" altLang="en-US" sz="2400" smtClean="0"/>
              <a:t>你可以自己随便定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 </a:t>
            </a:r>
            <a:r>
              <a:rPr lang="zh-CN" altLang="en-US" sz="2400" smtClean="0"/>
              <a:t>后台的方式运行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、把本机的</a:t>
            </a:r>
            <a:r>
              <a:rPr lang="en-US" altLang="zh-CN" sz="2400" smtClean="0"/>
              <a:t>80</a:t>
            </a:r>
            <a:r>
              <a:rPr lang="zh-CN" altLang="en-US" sz="2400" smtClean="0"/>
              <a:t>端口映射到容器的</a:t>
            </a:r>
            <a:r>
              <a:rPr lang="en-US" altLang="zh-CN" sz="2400" smtClean="0"/>
              <a:t>80</a:t>
            </a:r>
            <a:r>
              <a:rPr lang="zh-CN" altLang="en-US" sz="2400" smtClean="0"/>
              <a:t>端口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接下来 我们以交互式方式 进入容器</a:t>
            </a:r>
            <a:r>
              <a:rPr lang="en-US" altLang="zh-CN" sz="2400" smtClean="0">
                <a:sym typeface="Wingdings" panose="05000000000000000000" pitchFamily="2" charset="2"/>
              </a:rPr>
              <a:t>(alpine</a:t>
            </a:r>
            <a:r>
              <a:rPr lang="zh-CN" altLang="en-US" sz="2400" smtClean="0">
                <a:sym typeface="Wingdings" panose="05000000000000000000" pitchFamily="2" charset="2"/>
              </a:rPr>
              <a:t>默认没有</a:t>
            </a:r>
            <a:r>
              <a:rPr lang="en-US" altLang="zh-CN" sz="2400" smtClean="0">
                <a:sym typeface="Wingdings" panose="05000000000000000000" pitchFamily="2" charset="2"/>
              </a:rPr>
              <a:t>bash</a:t>
            </a:r>
            <a:r>
              <a:rPr lang="zh-CN" altLang="en-US" sz="2400" smtClean="0">
                <a:sym typeface="Wingdings" panose="05000000000000000000" pitchFamily="2" charset="2"/>
              </a:rPr>
              <a:t>，不过没关系我们使用</a:t>
            </a:r>
            <a:r>
              <a:rPr lang="en-US" altLang="zh-CN" sz="2400" smtClean="0">
                <a:sym typeface="Wingdings" panose="05000000000000000000" pitchFamily="2" charset="2"/>
              </a:rPr>
              <a:t>sh</a:t>
            </a:r>
            <a:r>
              <a:rPr lang="zh-CN" altLang="en-US" sz="2400" smtClean="0">
                <a:sym typeface="Wingdings" panose="05000000000000000000" pitchFamily="2" charset="2"/>
              </a:rPr>
              <a:t>即可</a:t>
            </a:r>
            <a:r>
              <a:rPr lang="en-US" altLang="zh-CN" sz="2400" smtClean="0">
                <a:sym typeface="Wingdings" panose="05000000000000000000" pitchFamily="2" charset="2"/>
              </a:rPr>
              <a:t>)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docker exec -it ngx sh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2345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准备和热身工作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、查看版本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#nginx -v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、查看配置文件的位置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#nginx -t 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根据结果我们可以看到，配置文件目录在</a:t>
            </a:r>
            <a:r>
              <a:rPr lang="en-US" altLang="zh-CN" sz="2400"/>
              <a:t>/</a:t>
            </a:r>
            <a:r>
              <a:rPr lang="en-US" altLang="zh-CN" sz="2400"/>
              <a:t>etc/nginx</a:t>
            </a:r>
            <a:r>
              <a:rPr lang="en-US" altLang="zh-CN" sz="2400" smtClean="0"/>
              <a:t>/</a:t>
            </a:r>
            <a:r>
              <a:rPr lang="zh-CN" altLang="en-US" sz="2400" smtClean="0"/>
              <a:t>中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、接下来我们把 该配置文件拷贝到我们的物理机上，后面来做修改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(</a:t>
            </a:r>
            <a:r>
              <a:rPr lang="zh-CN" altLang="en-US" sz="2400" smtClean="0"/>
              <a:t>先</a:t>
            </a:r>
            <a:r>
              <a:rPr lang="en-US" altLang="zh-CN" sz="2400" smtClean="0"/>
              <a:t>ctrl+D</a:t>
            </a:r>
            <a:r>
              <a:rPr lang="zh-CN" altLang="en-US" sz="2400" smtClean="0"/>
              <a:t>退出当前容器终端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# mkdir myngx   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#docker cp ngx:/etc/nginx/nginx.conf  ~/myngx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7244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、主群：</a:t>
            </a:r>
            <a:r>
              <a:rPr lang="en-US" altLang="zh-CN">
                <a:solidFill>
                  <a:srgbClr val="FF0000"/>
                </a:solidFill>
              </a:rPr>
              <a:t>606976586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73145"/>
            <a:ext cx="12191999" cy="2036518"/>
          </a:xfrm>
        </p:spPr>
        <p:txBody>
          <a:bodyPr/>
          <a:lstStyle/>
          <a:p>
            <a:r>
              <a:rPr lang="zh-CN" altLang="en-US" sz="5400" smtClean="0"/>
              <a:t>开张课、课程大纲、基本部署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1139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本课程适合的学员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、有过</a:t>
            </a:r>
            <a:r>
              <a:rPr lang="en-US" altLang="zh-CN" sz="2800" smtClean="0"/>
              <a:t>web</a:t>
            </a:r>
            <a:r>
              <a:rPr lang="zh-CN" altLang="en-US" sz="2800" smtClean="0"/>
              <a:t>开发经验的同学</a:t>
            </a:r>
            <a:r>
              <a:rPr lang="en-US" altLang="zh-CN" sz="2800" smtClean="0"/>
              <a:t>,</a:t>
            </a:r>
            <a:r>
              <a:rPr lang="zh-CN" altLang="en-US" sz="2800" smtClean="0"/>
              <a:t>了解</a:t>
            </a:r>
            <a:r>
              <a:rPr lang="en-US" altLang="zh-CN" sz="2800" smtClean="0"/>
              <a:t>Linux</a:t>
            </a:r>
            <a:r>
              <a:rPr lang="zh-CN" altLang="en-US" sz="2800" smtClean="0"/>
              <a:t>的基本操作和 相关操作软件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 smtClean="0"/>
              <a:t>2</a:t>
            </a:r>
            <a:r>
              <a:rPr lang="zh-CN" altLang="en-US" sz="2800" smtClean="0"/>
              <a:t>、能够自行安装</a:t>
            </a:r>
            <a:r>
              <a:rPr lang="en-US" altLang="zh-CN" sz="2800" smtClean="0"/>
              <a:t>nginx</a:t>
            </a:r>
            <a:r>
              <a:rPr lang="zh-CN" altLang="en-US" sz="2800" smtClean="0"/>
              <a:t>。不管是编译还是</a:t>
            </a:r>
            <a:r>
              <a:rPr lang="en-US" altLang="zh-CN" sz="2800" smtClean="0"/>
              <a:t>yum</a:t>
            </a:r>
            <a:r>
              <a:rPr lang="zh-CN" altLang="en-US" sz="2800" smtClean="0"/>
              <a:t>，还是</a:t>
            </a:r>
            <a:r>
              <a:rPr lang="en-US" altLang="zh-CN" sz="2800" smtClean="0"/>
              <a:t>docker</a:t>
            </a:r>
          </a:p>
          <a:p>
            <a:pPr marL="0" indent="0">
              <a:buNone/>
            </a:pPr>
            <a:r>
              <a:rPr lang="en-US" sz="2800" smtClean="0"/>
              <a:t>3</a:t>
            </a:r>
            <a:r>
              <a:rPr lang="zh-CN" altLang="en-US" sz="2800" smtClean="0"/>
              <a:t>、想从功能上了解、进阶 </a:t>
            </a:r>
            <a:r>
              <a:rPr lang="en-US" altLang="zh-CN" sz="2800" smtClean="0"/>
              <a:t>nginx</a:t>
            </a:r>
            <a:r>
              <a:rPr lang="zh-CN" altLang="en-US" sz="2800" smtClean="0"/>
              <a:t>的同学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 smtClean="0"/>
              <a:t>4</a:t>
            </a:r>
            <a:r>
              <a:rPr lang="zh-CN" altLang="en-US" sz="2800" smtClean="0"/>
              <a:t>、不抗拒课后看文档，不完全相信</a:t>
            </a:r>
            <a:r>
              <a:rPr lang="en-US" altLang="zh-CN" sz="2800" smtClean="0"/>
              <a:t>PPT</a:t>
            </a:r>
            <a:r>
              <a:rPr lang="zh-CN" altLang="en-US" sz="2800" smtClean="0"/>
              <a:t>。有怀疑精神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en-US" altLang="zh-CN" sz="2800" smtClean="0"/>
              <a:t>5</a:t>
            </a:r>
            <a:r>
              <a:rPr lang="zh-CN" altLang="en-US" sz="2800" smtClean="0"/>
              <a:t>、</a:t>
            </a:r>
            <a:r>
              <a:rPr lang="zh-CN" altLang="en-US" sz="2800" smtClean="0">
                <a:solidFill>
                  <a:srgbClr val="FF0000"/>
                </a:solidFill>
              </a:rPr>
              <a:t>强烈建议稍微恶补下 </a:t>
            </a:r>
            <a:r>
              <a:rPr lang="en-US" altLang="zh-CN" sz="2800" smtClean="0">
                <a:solidFill>
                  <a:srgbClr val="FF0000"/>
                </a:solidFill>
              </a:rPr>
              <a:t>docker</a:t>
            </a:r>
            <a:r>
              <a:rPr lang="zh-CN" altLang="en-US" sz="2800" smtClean="0">
                <a:solidFill>
                  <a:srgbClr val="FF0000"/>
                </a:solidFill>
              </a:rPr>
              <a:t>的基本操作</a:t>
            </a:r>
            <a:r>
              <a:rPr lang="zh-CN" altLang="en-US" sz="2800" smtClean="0"/>
              <a:t>（能拉取镜像、能启动容器、懂得映射端口、映射文件夹 即可）。本课程不对</a:t>
            </a:r>
            <a:r>
              <a:rPr lang="en-US" altLang="zh-CN" sz="2800" smtClean="0"/>
              <a:t>docker</a:t>
            </a:r>
            <a:r>
              <a:rPr lang="zh-CN" altLang="en-US" sz="2800" smtClean="0"/>
              <a:t>基础做培训，默认大家能自行恶补和安装相关软件</a:t>
            </a:r>
            <a:endParaRPr lang="en-US" altLang="zh-CN" sz="2800" smtClean="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342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本课程的环境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演示环境：</a:t>
            </a:r>
            <a:r>
              <a:rPr lang="en-US" altLang="zh-CN" sz="2400" smtClean="0"/>
              <a:t>centos7</a:t>
            </a:r>
          </a:p>
          <a:p>
            <a:pPr marL="0" indent="0">
              <a:buNone/>
            </a:pPr>
            <a:r>
              <a:rPr lang="zh-CN" altLang="en-US" sz="2400" smtClean="0"/>
              <a:t>部署环境</a:t>
            </a:r>
            <a:r>
              <a:rPr lang="en-US" altLang="zh-CN" sz="2400" smtClean="0"/>
              <a:t>: docker  17.12+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使用的镜像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https://hub.docker.com/_/</a:t>
            </a:r>
            <a:r>
              <a:rPr lang="en-US" altLang="zh-CN" sz="2400"/>
              <a:t>nginx</a:t>
            </a:r>
            <a:r>
              <a:rPr lang="en-US" altLang="zh-CN" sz="2400" smtClean="0"/>
              <a:t>/ </a:t>
            </a:r>
          </a:p>
          <a:p>
            <a:pPr marL="0" indent="0">
              <a:buNone/>
            </a:pPr>
            <a:r>
              <a:rPr lang="zh-CN" altLang="en-US" sz="2400" smtClean="0"/>
              <a:t>是基于</a:t>
            </a:r>
            <a:r>
              <a:rPr lang="en-US" altLang="zh-CN" sz="2400" smtClean="0"/>
              <a:t>1.15-alpine</a:t>
            </a:r>
            <a:r>
              <a:rPr lang="zh-CN" altLang="en-US" sz="2400" smtClean="0"/>
              <a:t>的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官网网址：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/>
              <a:t>http://</a:t>
            </a:r>
            <a:r>
              <a:rPr lang="en-US" altLang="zh-CN" sz="2400"/>
              <a:t>nginx.org</a:t>
            </a:r>
            <a:r>
              <a:rPr lang="en-US" altLang="zh-CN" sz="2400" smtClean="0"/>
              <a:t>/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本课程的侧重点是</a:t>
            </a:r>
            <a:r>
              <a:rPr lang="en-US" altLang="zh-CN" sz="2400" smtClean="0"/>
              <a:t>nginx</a:t>
            </a:r>
            <a:r>
              <a:rPr lang="zh-CN" altLang="en-US" sz="2400" smtClean="0"/>
              <a:t>功能，而不是</a:t>
            </a:r>
            <a:r>
              <a:rPr lang="en-US" altLang="zh-CN" sz="2400" smtClean="0"/>
              <a:t>docker</a:t>
            </a:r>
            <a:r>
              <a:rPr lang="zh-CN" altLang="en-US" sz="2400" smtClean="0"/>
              <a:t>本身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4603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它能干什么</a:t>
            </a:r>
            <a:r>
              <a:rPr lang="en-US" altLang="zh-CN" b="1" smtClean="0"/>
              <a:t>—</a:t>
            </a:r>
            <a:r>
              <a:rPr lang="zh-CN" altLang="en-US" b="1" smtClean="0"/>
              <a:t>静态资源服务器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5" y="3207790"/>
            <a:ext cx="1287892" cy="1325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67" y="2460981"/>
            <a:ext cx="957386" cy="11657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29628" y="4715838"/>
            <a:ext cx="1602768" cy="14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r>
              <a:rPr lang="zh-CN" altLang="en-US" smtClean="0"/>
              <a:t>、</a:t>
            </a:r>
            <a:r>
              <a:rPr lang="en-US" altLang="zh-CN" smtClean="0"/>
              <a:t>jpg</a:t>
            </a:r>
            <a:r>
              <a:rPr lang="zh-CN" altLang="en-US" smtClean="0"/>
              <a:t>、</a:t>
            </a:r>
            <a:r>
              <a:rPr lang="en-US" altLang="zh-CN" smtClean="0"/>
              <a:t>css</a:t>
            </a:r>
            <a:r>
              <a:rPr lang="zh-CN" altLang="en-US" smtClean="0"/>
              <a:t>、</a:t>
            </a:r>
            <a:r>
              <a:rPr lang="en-US" altLang="zh-CN" smtClean="0"/>
              <a:t>js</a:t>
            </a:r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849447" y="2856216"/>
            <a:ext cx="3410922" cy="770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58266" y="2753475"/>
            <a:ext cx="1767155" cy="37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  <a:r>
              <a:rPr lang="zh-CN" altLang="en-US"/>
              <a:t>协议</a:t>
            </a:r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6596009" y="3626777"/>
            <a:ext cx="2784297" cy="168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反向代理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93" y="1403971"/>
            <a:ext cx="2408768" cy="1873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84" y="5080891"/>
            <a:ext cx="957386" cy="1165796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781677" y="3277456"/>
            <a:ext cx="0" cy="155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02984" y="3976099"/>
            <a:ext cx="131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反向代理</a:t>
            </a:r>
            <a:endParaRPr lang="en-US"/>
          </a:p>
        </p:txBody>
      </p:sp>
      <p:cxnSp>
        <p:nvCxnSpPr>
          <p:cNvPr id="13" name="直接箭头连接符 12"/>
          <p:cNvCxnSpPr>
            <a:stCxn id="8" idx="3"/>
          </p:cNvCxnSpPr>
          <p:nvPr/>
        </p:nvCxnSpPr>
        <p:spPr>
          <a:xfrm flipV="1">
            <a:off x="5260370" y="5445303"/>
            <a:ext cx="688367" cy="21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5619964" y="4731326"/>
            <a:ext cx="1643865" cy="69912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r>
              <a:rPr lang="zh-CN" altLang="en-US" smtClean="0"/>
              <a:t>端口</a:t>
            </a:r>
            <a:r>
              <a:rPr lang="en-US" altLang="zh-CN" smtClean="0"/>
              <a:t>80</a:t>
            </a:r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4" y="5080890"/>
            <a:ext cx="1287892" cy="132599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5" idx="3"/>
            <a:endCxn id="8" idx="1"/>
          </p:cNvCxnSpPr>
          <p:nvPr/>
        </p:nvCxnSpPr>
        <p:spPr>
          <a:xfrm flipV="1">
            <a:off x="1428206" y="5663789"/>
            <a:ext cx="2874778" cy="8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736333" y="5208998"/>
            <a:ext cx="17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80</a:t>
            </a:r>
            <a:r>
              <a:rPr lang="zh-CN" altLang="en-US" smtClean="0"/>
              <a:t>端口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负载均衡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28" y="1402499"/>
            <a:ext cx="1783235" cy="1386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84" y="5080891"/>
            <a:ext cx="957386" cy="1165796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3195263" y="3174715"/>
            <a:ext cx="1586414" cy="16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64323" y="4001784"/>
            <a:ext cx="131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反向代理</a:t>
            </a:r>
            <a:endParaRPr lang="en-US"/>
          </a:p>
        </p:txBody>
      </p:sp>
      <p:cxnSp>
        <p:nvCxnSpPr>
          <p:cNvPr id="13" name="直接箭头连接符 12"/>
          <p:cNvCxnSpPr>
            <a:stCxn id="8" idx="3"/>
          </p:cNvCxnSpPr>
          <p:nvPr/>
        </p:nvCxnSpPr>
        <p:spPr>
          <a:xfrm flipV="1">
            <a:off x="5260370" y="5445303"/>
            <a:ext cx="688367" cy="21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5619964" y="4731326"/>
            <a:ext cx="1643865" cy="69912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r>
              <a:rPr lang="zh-CN" altLang="en-US" smtClean="0"/>
              <a:t>端口</a:t>
            </a:r>
            <a:r>
              <a:rPr lang="en-US" altLang="zh-CN" smtClean="0"/>
              <a:t>80</a:t>
            </a:r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4" y="5080890"/>
            <a:ext cx="1287892" cy="132599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5" idx="3"/>
            <a:endCxn id="8" idx="1"/>
          </p:cNvCxnSpPr>
          <p:nvPr/>
        </p:nvCxnSpPr>
        <p:spPr>
          <a:xfrm flipV="1">
            <a:off x="1428206" y="5663789"/>
            <a:ext cx="2874778" cy="8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736333" y="5208998"/>
            <a:ext cx="17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80</a:t>
            </a:r>
            <a:r>
              <a:rPr lang="zh-CN" altLang="en-US" smtClean="0"/>
              <a:t>端口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868" y="1756881"/>
            <a:ext cx="1572476" cy="1168376"/>
          </a:xfrm>
          <a:prstGeom prst="rect">
            <a:avLst/>
          </a:prstGeom>
        </p:spPr>
      </p:pic>
      <p:cxnSp>
        <p:nvCxnSpPr>
          <p:cNvPr id="19" name="直接箭头连接符 18"/>
          <p:cNvCxnSpPr>
            <a:endCxn id="5" idx="2"/>
          </p:cNvCxnSpPr>
          <p:nvPr/>
        </p:nvCxnSpPr>
        <p:spPr>
          <a:xfrm flipV="1">
            <a:off x="4993239" y="2925257"/>
            <a:ext cx="1278867" cy="184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灰度发布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5" y="1443544"/>
            <a:ext cx="1783235" cy="1386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84" y="5080891"/>
            <a:ext cx="957386" cy="1165796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2897312" y="2984977"/>
            <a:ext cx="1884365" cy="18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64323" y="4001784"/>
            <a:ext cx="131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反向代理</a:t>
            </a:r>
            <a:endParaRPr lang="en-US"/>
          </a:p>
        </p:txBody>
      </p:sp>
      <p:cxnSp>
        <p:nvCxnSpPr>
          <p:cNvPr id="13" name="直接箭头连接符 12"/>
          <p:cNvCxnSpPr>
            <a:stCxn id="8" idx="3"/>
          </p:cNvCxnSpPr>
          <p:nvPr/>
        </p:nvCxnSpPr>
        <p:spPr>
          <a:xfrm flipV="1">
            <a:off x="5260370" y="5445303"/>
            <a:ext cx="688367" cy="21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5619964" y="4731326"/>
            <a:ext cx="1643865" cy="69912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r>
              <a:rPr lang="zh-CN" altLang="en-US" smtClean="0"/>
              <a:t>端口</a:t>
            </a:r>
            <a:r>
              <a:rPr lang="en-US" altLang="zh-CN" smtClean="0"/>
              <a:t>80</a:t>
            </a:r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4" y="5080890"/>
            <a:ext cx="1287892" cy="132599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5" idx="3"/>
            <a:endCxn id="8" idx="1"/>
          </p:cNvCxnSpPr>
          <p:nvPr/>
        </p:nvCxnSpPr>
        <p:spPr>
          <a:xfrm flipV="1">
            <a:off x="1428206" y="5663789"/>
            <a:ext cx="2874778" cy="8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736333" y="5208998"/>
            <a:ext cx="17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80</a:t>
            </a:r>
            <a:r>
              <a:rPr lang="zh-CN" altLang="en-US" smtClean="0"/>
              <a:t>端口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119" y="1771729"/>
            <a:ext cx="1572476" cy="1168376"/>
          </a:xfrm>
          <a:prstGeom prst="rect">
            <a:avLst/>
          </a:prstGeom>
        </p:spPr>
      </p:pic>
      <p:cxnSp>
        <p:nvCxnSpPr>
          <p:cNvPr id="19" name="直接箭头连接符 18"/>
          <p:cNvCxnSpPr>
            <a:endCxn id="5" idx="2"/>
          </p:cNvCxnSpPr>
          <p:nvPr/>
        </p:nvCxnSpPr>
        <p:spPr>
          <a:xfrm flipV="1">
            <a:off x="5118490" y="2940105"/>
            <a:ext cx="1278867" cy="184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98854" y="3466595"/>
            <a:ext cx="148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大部分请求进入老网站</a:t>
            </a:r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48737" y="3192195"/>
            <a:ext cx="148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少部分请求进入新网站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辐射知识点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Nginx</a:t>
            </a:r>
            <a:r>
              <a:rPr lang="zh-CN" altLang="en-US" sz="2400" smtClean="0"/>
              <a:t>的配置、指令</a:t>
            </a:r>
            <a:r>
              <a:rPr lang="zh-CN" altLang="en-US" sz="2400" smtClean="0"/>
              <a:t>、内置变量</a:t>
            </a:r>
            <a:r>
              <a:rPr lang="zh-CN" altLang="en-US" sz="2400" smtClean="0"/>
              <a:t> 学习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、各种</a:t>
            </a:r>
            <a:r>
              <a:rPr lang="en-US" altLang="zh-CN" sz="2400" smtClean="0"/>
              <a:t>PHP</a:t>
            </a:r>
            <a:r>
              <a:rPr lang="zh-CN" altLang="en-US" sz="2400" smtClean="0"/>
              <a:t>、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、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的部署小案例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 smtClean="0"/>
              <a:t>、</a:t>
            </a:r>
            <a:r>
              <a:rPr lang="en-US" sz="2000" smtClean="0"/>
              <a:t>openresty</a:t>
            </a:r>
            <a:r>
              <a:rPr lang="zh-CN" altLang="en-US" sz="2000" smtClean="0"/>
              <a:t>的初步使用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4</a:t>
            </a:r>
            <a:r>
              <a:rPr lang="zh-CN" altLang="en-US" sz="2000" smtClean="0"/>
              <a:t>、基于</a:t>
            </a:r>
            <a:r>
              <a:rPr lang="en-US" altLang="zh-CN" sz="2000"/>
              <a:t>lua</a:t>
            </a:r>
            <a:r>
              <a:rPr lang="zh-CN" altLang="en-US" sz="2000"/>
              <a:t>嵌入式开发 （初步）</a:t>
            </a: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4211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12612</TotalTime>
  <Words>508</Words>
  <Application>Microsoft Office PowerPoint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开张课、课程大纲、基本部署</vt:lpstr>
      <vt:lpstr>本课程适合的学员</vt:lpstr>
      <vt:lpstr>本课程的环境</vt:lpstr>
      <vt:lpstr>它能干什么—静态资源服务器</vt:lpstr>
      <vt:lpstr>反向代理</vt:lpstr>
      <vt:lpstr>负载均衡</vt:lpstr>
      <vt:lpstr>灰度发布</vt:lpstr>
      <vt:lpstr>辐射知识点</vt:lpstr>
      <vt:lpstr>开始安装</vt:lpstr>
      <vt:lpstr>启动容器</vt:lpstr>
      <vt:lpstr>准备和热身工作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1283</cp:revision>
  <dcterms:created xsi:type="dcterms:W3CDTF">2016-05-22T15:40:23Z</dcterms:created>
  <dcterms:modified xsi:type="dcterms:W3CDTF">2018-06-27T15:21:33Z</dcterms:modified>
</cp:coreProperties>
</file>