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278" r:id="rId4"/>
    <p:sldId id="316" r:id="rId5"/>
    <p:sldId id="304" r:id="rId6"/>
    <p:sldId id="318" r:id="rId7"/>
    <p:sldId id="319" r:id="rId8"/>
    <p:sldId id="317" r:id="rId9"/>
    <p:sldId id="320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docker+nginx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实战之功能篇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73145"/>
            <a:ext cx="12191999" cy="2036518"/>
          </a:xfrm>
        </p:spPr>
        <p:txBody>
          <a:bodyPr/>
          <a:lstStyle/>
          <a:p>
            <a:r>
              <a:rPr lang="en-US" altLang="zh-CN" sz="5400" smtClean="0"/>
              <a:t>Nginx</a:t>
            </a:r>
            <a:r>
              <a:rPr lang="zh-CN" altLang="en-US" sz="5400" smtClean="0"/>
              <a:t>反向代理入门</a:t>
            </a:r>
            <a:r>
              <a:rPr lang="en-US" altLang="zh-CN" sz="5400" smtClean="0"/>
              <a:t>(3)</a:t>
            </a:r>
            <a:r>
              <a:rPr lang="zh-CN" altLang="en-US" sz="5400" smtClean="0"/>
              <a:t> </a:t>
            </a:r>
            <a:r>
              <a:rPr lang="en-US" altLang="zh-CN" sz="5400" smtClean="0"/>
              <a:t>: </a:t>
            </a:r>
            <a:r>
              <a:rPr lang="zh-CN" altLang="en-US" sz="5400" smtClean="0"/>
              <a:t>加不加</a:t>
            </a:r>
            <a:r>
              <a:rPr lang="en-US" altLang="zh-CN" sz="5400" smtClean="0"/>
              <a:t>/ ?rewrite</a:t>
            </a:r>
            <a:r>
              <a:rPr lang="zh-CN" altLang="en-US" sz="5400" smtClean="0"/>
              <a:t>重写入门</a:t>
            </a:r>
            <a:r>
              <a:rPr lang="en-US" altLang="zh-CN" sz="5400" smtClean="0"/>
              <a:t> 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1139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42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r>
              <a:rPr lang="zh-CN" altLang="en-US" b="1"/>
              <a:t>上节</a:t>
            </a:r>
            <a:r>
              <a:rPr lang="zh-CN" altLang="en-US" b="1" smtClean="0"/>
              <a:t>课的结构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5132398" y="2487499"/>
            <a:ext cx="11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代理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1" y="3744029"/>
            <a:ext cx="1249788" cy="11812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85403" y="2993304"/>
            <a:ext cx="1458931" cy="83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endParaRPr lang="en-US"/>
          </a:p>
        </p:txBody>
      </p:sp>
      <p:cxnSp>
        <p:nvCxnSpPr>
          <p:cNvPr id="18" name="直接箭头连接符 17"/>
          <p:cNvCxnSpPr>
            <a:endCxn id="19" idx="1"/>
          </p:cNvCxnSpPr>
          <p:nvPr/>
        </p:nvCxnSpPr>
        <p:spPr>
          <a:xfrm flipV="1">
            <a:off x="6400800" y="2063792"/>
            <a:ext cx="2722932" cy="1405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520575" y="3450916"/>
            <a:ext cx="3108362" cy="773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87601" y="2849328"/>
            <a:ext cx="251023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shenyiabc.com</a:t>
            </a:r>
            <a:endParaRPr 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034337" y="4109663"/>
            <a:ext cx="480531" cy="86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云形标注 23"/>
          <p:cNvSpPr/>
          <p:nvPr/>
        </p:nvSpPr>
        <p:spPr>
          <a:xfrm>
            <a:off x="3708971" y="5010144"/>
            <a:ext cx="3308278" cy="149339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设置域名</a:t>
            </a:r>
            <a:r>
              <a:rPr lang="en-US" altLang="zh-CN" smtClean="0">
                <a:solidFill>
                  <a:schemeClr val="tx1"/>
                </a:solidFill>
              </a:rPr>
              <a:t>server_name:shenyiabc.com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23732" y="908924"/>
            <a:ext cx="2373050" cy="2309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PHP</a:t>
            </a:r>
            <a:r>
              <a:rPr lang="zh-CN" altLang="en-US" smtClean="0">
                <a:solidFill>
                  <a:schemeClr val="tx1"/>
                </a:solidFill>
              </a:rPr>
              <a:t>网站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http://192.168.222.1:9090</a:t>
            </a: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zh-CN" altLang="en-US" smtClean="0">
                <a:solidFill>
                  <a:srgbClr val="C00000"/>
                </a:solidFill>
              </a:rPr>
              <a:t>不需要设置域名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23731" y="3770362"/>
            <a:ext cx="2927855" cy="252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java</a:t>
            </a:r>
            <a:r>
              <a:rPr lang="zh-CN" altLang="en-US" smtClean="0">
                <a:solidFill>
                  <a:schemeClr val="tx1"/>
                </a:solidFill>
              </a:rPr>
              <a:t>做的网站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http://192.168.222.1:8080</a:t>
            </a: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zh-CN" altLang="en-US" smtClean="0">
                <a:solidFill>
                  <a:srgbClr val="C00000"/>
                </a:solidFill>
              </a:rPr>
              <a:t>不需要设置域名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553200" y="3621894"/>
            <a:ext cx="2570532" cy="1494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2027" y="1523930"/>
            <a:ext cx="272922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http://shenyiabc.com</a:t>
            </a:r>
            <a:r>
              <a:rPr lang="en-US" altLang="zh-CN" smtClean="0">
                <a:solidFill>
                  <a:srgbClr val="FF0000"/>
                </a:solidFill>
              </a:rPr>
              <a:t>/php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94507" y="3875590"/>
            <a:ext cx="272922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http://shenyiabc.com</a:t>
            </a:r>
            <a:r>
              <a:rPr lang="en-US" altLang="zh-CN" smtClean="0">
                <a:solidFill>
                  <a:srgbClr val="FF0000"/>
                </a:solidFill>
              </a:rPr>
              <a:t>/java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上节课的配置是这样 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" y="1130158"/>
            <a:ext cx="11302430" cy="5180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/>
              <a:t> location /php</a:t>
            </a:r>
          </a:p>
          <a:p>
            <a:pPr marL="0" indent="0">
              <a:buNone/>
            </a:pPr>
            <a:r>
              <a:rPr lang="en-US" altLang="zh-CN" sz="2400"/>
              <a:t>        {</a:t>
            </a:r>
          </a:p>
          <a:p>
            <a:pPr marL="0" indent="0">
              <a:buNone/>
            </a:pPr>
            <a:r>
              <a:rPr lang="en-US" altLang="zh-CN" sz="2400"/>
              <a:t>               proxy_set_header Host $host:$server_port;</a:t>
            </a:r>
          </a:p>
          <a:p>
            <a:pPr marL="0" indent="0">
              <a:buNone/>
            </a:pPr>
            <a:r>
              <a:rPr lang="en-US" altLang="zh-CN" sz="2400"/>
              <a:t>               proxy_pass http://192.168.222.1:9090</a:t>
            </a:r>
            <a:r>
              <a:rPr lang="en-US" altLang="zh-CN" sz="2400" smtClean="0">
                <a:solidFill>
                  <a:srgbClr val="FF0000"/>
                </a:solidFill>
              </a:rPr>
              <a:t>/</a:t>
            </a:r>
            <a:r>
              <a:rPr lang="en-US" altLang="zh-CN" sz="2400" smtClean="0"/>
              <a:t>; #</a:t>
            </a:r>
            <a:r>
              <a:rPr lang="zh-CN" altLang="en-US" sz="2400" smtClean="0"/>
              <a:t>这里为啥要加个 </a:t>
            </a:r>
            <a:r>
              <a:rPr lang="en-US" altLang="zh-CN" sz="2400" smtClean="0"/>
              <a:t>/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}</a:t>
            </a:r>
          </a:p>
          <a:p>
            <a:pPr marL="0" indent="0">
              <a:buNone/>
            </a:pPr>
            <a:r>
              <a:rPr lang="en-US" altLang="zh-CN" sz="2400"/>
              <a:t>       location /java</a:t>
            </a:r>
          </a:p>
          <a:p>
            <a:pPr marL="0" indent="0">
              <a:buNone/>
            </a:pPr>
            <a:r>
              <a:rPr lang="en-US" altLang="zh-CN" sz="2400"/>
              <a:t>        {</a:t>
            </a:r>
          </a:p>
          <a:p>
            <a:pPr marL="0" indent="0">
              <a:buNone/>
            </a:pPr>
            <a:r>
              <a:rPr lang="en-US" altLang="zh-CN" sz="2400"/>
              <a:t>               proxy_set_header Host $host:$server_port;</a:t>
            </a:r>
          </a:p>
          <a:p>
            <a:pPr marL="0" indent="0">
              <a:buNone/>
            </a:pPr>
            <a:r>
              <a:rPr lang="en-US" altLang="zh-CN" sz="2400"/>
              <a:t>               proxy_pass http://192.168.222.1:8080</a:t>
            </a:r>
            <a:r>
              <a:rPr lang="en-US" altLang="zh-CN" sz="2400">
                <a:solidFill>
                  <a:srgbClr val="FF0000"/>
                </a:solidFill>
              </a:rPr>
              <a:t>/</a:t>
            </a:r>
            <a:r>
              <a:rPr lang="en-US" altLang="zh-CN" sz="2400"/>
              <a:t>;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</a:t>
            </a:r>
            <a:r>
              <a:rPr lang="en-US" altLang="zh-CN" sz="2400" smtClean="0"/>
              <a:t>}</a:t>
            </a:r>
          </a:p>
          <a:p>
            <a:pPr marL="0" indent="0"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   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48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我们尝试修改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" y="1130158"/>
            <a:ext cx="11302430" cy="5180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/>
              <a:t> location /php</a:t>
            </a:r>
          </a:p>
          <a:p>
            <a:pPr marL="0" indent="0">
              <a:buNone/>
            </a:pPr>
            <a:r>
              <a:rPr lang="en-US" altLang="zh-CN" sz="2400"/>
              <a:t>        {</a:t>
            </a:r>
          </a:p>
          <a:p>
            <a:pPr marL="0" indent="0">
              <a:buNone/>
            </a:pPr>
            <a:r>
              <a:rPr lang="en-US" altLang="zh-CN" sz="2400"/>
              <a:t>               proxy_set_header Host $host:$server_port;</a:t>
            </a:r>
          </a:p>
          <a:p>
            <a:pPr marL="0" indent="0">
              <a:buNone/>
            </a:pPr>
            <a:r>
              <a:rPr lang="en-US" altLang="zh-CN" sz="2400"/>
              <a:t>               proxy_pass http://192.168.222.1:9090</a:t>
            </a:r>
            <a:r>
              <a:rPr lang="en-US" altLang="zh-CN" sz="2400">
                <a:solidFill>
                  <a:srgbClr val="FF0000"/>
                </a:solidFill>
              </a:rPr>
              <a:t>/</a:t>
            </a:r>
            <a:r>
              <a:rPr lang="en-US" altLang="zh-CN" sz="2400"/>
              <a:t>; #</a:t>
            </a:r>
            <a:r>
              <a:rPr lang="zh-CN" altLang="en-US" sz="2400"/>
              <a:t>这里为啥要加个 </a:t>
            </a:r>
            <a:r>
              <a:rPr lang="en-US" altLang="zh-CN" sz="2400"/>
              <a:t>/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</a:t>
            </a:r>
            <a:r>
              <a:rPr lang="en-US" altLang="zh-CN" sz="2400" smtClean="0"/>
              <a:t>}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/</a:t>
            </a:r>
            <a:r>
              <a:rPr lang="zh-CN" altLang="en-US" sz="2400" smtClean="0"/>
              <a:t>代表根 ，代理时 不会把 上面的</a:t>
            </a:r>
            <a:r>
              <a:rPr lang="en-US" altLang="zh-CN" sz="2400" smtClean="0"/>
              <a:t>/php </a:t>
            </a:r>
            <a:r>
              <a:rPr lang="zh-CN" altLang="en-US" sz="2400"/>
              <a:t>带</a:t>
            </a:r>
            <a:r>
              <a:rPr lang="zh-CN" altLang="en-US" sz="2400" smtClean="0"/>
              <a:t>过去</a:t>
            </a:r>
            <a:r>
              <a:rPr lang="en-US" altLang="zh-CN" sz="2400" smtClean="0"/>
              <a:t>.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如果去掉</a:t>
            </a:r>
            <a:r>
              <a:rPr lang="en-US" altLang="zh-CN" sz="2400" smtClean="0"/>
              <a:t>/ </a:t>
            </a:r>
            <a:r>
              <a:rPr lang="zh-CN" altLang="en-US" sz="2400" smtClean="0"/>
              <a:t>，则等于去访问了</a:t>
            </a:r>
            <a:r>
              <a:rPr lang="en-US" altLang="zh-CN" sz="2400"/>
              <a:t>http</a:t>
            </a:r>
            <a:r>
              <a:rPr lang="en-US" altLang="zh-CN" sz="2400"/>
              <a:t>://</a:t>
            </a:r>
            <a:r>
              <a:rPr lang="en-US" altLang="zh-CN" sz="2400" smtClean="0"/>
              <a:t>192.168.222.1:8080</a:t>
            </a:r>
            <a:r>
              <a:rPr lang="en-US" altLang="zh-CN" sz="2400" smtClean="0">
                <a:solidFill>
                  <a:srgbClr val="FF0000"/>
                </a:solidFill>
              </a:rPr>
              <a:t>/java</a:t>
            </a:r>
            <a:r>
              <a:rPr lang="en-US" altLang="zh-CN" sz="2400" smtClean="0"/>
              <a:t>; 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由于我本机</a:t>
            </a:r>
            <a:r>
              <a:rPr lang="en-US" altLang="zh-CN" sz="2400" smtClean="0"/>
              <a:t>php</a:t>
            </a:r>
            <a:r>
              <a:rPr lang="zh-CN" altLang="en-US" sz="2400" smtClean="0"/>
              <a:t>网站内置服务器有特殊处理，所以依然可以访问到。但是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不行</a:t>
            </a:r>
            <a:r>
              <a:rPr lang="en-US" altLang="zh-CN" sz="2400" smtClean="0"/>
              <a:t>,</a:t>
            </a:r>
            <a:r>
              <a:rPr lang="zh-CN" altLang="en-US" sz="2400" smtClean="0"/>
              <a:t>除非加入对应的</a:t>
            </a:r>
            <a:r>
              <a:rPr lang="en-US" altLang="zh-CN" sz="2400" smtClean="0"/>
              <a:t>/java @RequestMapping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2293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rewrite</a:t>
            </a:r>
            <a:r>
              <a:rPr lang="zh-CN" altLang="en-US" smtClean="0"/>
              <a:t>指令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3291" y="1171254"/>
            <a:ext cx="11179140" cy="51392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 smtClean="0"/>
              <a:t>rewrite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url</a:t>
            </a:r>
            <a:r>
              <a:rPr lang="zh-CN" altLang="en-US" sz="1600" smtClean="0"/>
              <a:t>重写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参考文档</a:t>
            </a:r>
            <a:r>
              <a:rPr lang="en-US" altLang="zh-CN" sz="1600" smtClean="0"/>
              <a:t>:</a:t>
            </a:r>
          </a:p>
          <a:p>
            <a:pPr marL="0" indent="0">
              <a:buNone/>
            </a:pPr>
            <a:r>
              <a:rPr lang="en-US" altLang="zh-CN" sz="1600"/>
              <a:t>http</a:t>
            </a:r>
            <a:r>
              <a:rPr lang="en-US" altLang="zh-CN" sz="1600"/>
              <a:t>://</a:t>
            </a:r>
            <a:r>
              <a:rPr lang="en-US" altLang="zh-CN" sz="1600" smtClean="0"/>
              <a:t>nginx.org/en/docs/http/ngx_http_rewrite_module.html#rewrite</a:t>
            </a:r>
          </a:p>
          <a:p>
            <a:pPr marL="0" indent="0">
              <a:buNone/>
            </a:pPr>
            <a:endParaRPr lang="en-US" altLang="zh-CN" sz="16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600" smtClean="0"/>
              <a:t>格式是：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rewrite    </a:t>
            </a:r>
            <a:r>
              <a:rPr lang="zh-CN" altLang="en-US" sz="1600"/>
              <a:t>正</a:t>
            </a:r>
            <a:r>
              <a:rPr lang="zh-CN" altLang="en-US" sz="1600"/>
              <a:t>则</a:t>
            </a:r>
            <a:r>
              <a:rPr lang="en-US" altLang="zh-CN" sz="1600" smtClean="0"/>
              <a:t>    </a:t>
            </a:r>
            <a:r>
              <a:rPr lang="zh-CN" altLang="en-US" sz="1600" smtClean="0"/>
              <a:t>重写的地址 </a:t>
            </a:r>
            <a:r>
              <a:rPr lang="en-US" altLang="zh-CN" sz="1600"/>
              <a:t> </a:t>
            </a:r>
            <a:r>
              <a:rPr lang="en-US" altLang="zh-CN" sz="1600" smtClean="0"/>
              <a:t>flag</a:t>
            </a: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600"/>
              <a:t>来</a:t>
            </a:r>
            <a:r>
              <a:rPr lang="zh-CN" altLang="en-US" sz="1600" smtClean="0"/>
              <a:t>个示例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 rewrite </a:t>
            </a:r>
            <a:r>
              <a:rPr lang="en-US" altLang="zh-CN" sz="1600" smtClean="0"/>
              <a:t>^</a:t>
            </a:r>
            <a:r>
              <a:rPr lang="en-US" altLang="zh-CN" sz="1600"/>
              <a:t>/</a:t>
            </a:r>
            <a:r>
              <a:rPr lang="en-US" altLang="zh-CN" sz="1600" smtClean="0"/>
              <a:t>(.*)$ /php/$</a:t>
            </a:r>
            <a:r>
              <a:rPr lang="en-US" altLang="zh-CN" sz="1600"/>
              <a:t>1 </a:t>
            </a:r>
            <a:r>
              <a:rPr lang="en-US" altLang="zh-CN" sz="1600"/>
              <a:t>break</a:t>
            </a:r>
            <a:r>
              <a:rPr lang="en-US" altLang="zh-CN" sz="1600" smtClean="0"/>
              <a:t>;</a:t>
            </a:r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譬如访问的是 </a:t>
            </a:r>
            <a:r>
              <a:rPr lang="en-US" altLang="zh-CN" sz="1600" smtClean="0"/>
              <a:t> /test/abc    </a:t>
            </a:r>
            <a:r>
              <a:rPr lang="zh-CN" altLang="en-US" sz="1600" smtClean="0"/>
              <a:t>那么 </a:t>
            </a:r>
            <a:r>
              <a:rPr lang="en-US" altLang="zh-CN" sz="1600"/>
              <a:t>/(.*)$ </a:t>
            </a:r>
            <a:r>
              <a:rPr lang="en-US" altLang="zh-CN" sz="1600" smtClean="0"/>
              <a:t> </a:t>
            </a:r>
            <a:r>
              <a:rPr lang="zh-CN" altLang="en-US" sz="1600" smtClean="0"/>
              <a:t>就是所有了   </a:t>
            </a:r>
            <a:r>
              <a:rPr lang="en-US" altLang="zh-CN" sz="1600" smtClean="0"/>
              <a:t>$1=</a:t>
            </a:r>
            <a:r>
              <a:rPr lang="en-US" altLang="zh-CN" sz="1600"/>
              <a:t> </a:t>
            </a:r>
            <a:r>
              <a:rPr lang="en-US" altLang="zh-CN" sz="1600" smtClean="0"/>
              <a:t>test/abc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同样</a:t>
            </a:r>
            <a:r>
              <a:rPr lang="zh-CN" altLang="en-US" sz="1600"/>
              <a:t>你</a:t>
            </a:r>
            <a:r>
              <a:rPr lang="zh-CN" altLang="en-US" sz="1600" smtClean="0"/>
              <a:t>可以 </a:t>
            </a:r>
            <a:r>
              <a:rPr lang="en-US" altLang="zh-CN" sz="1600" smtClean="0"/>
              <a:t>^/test/(.*)$  ,</a:t>
            </a:r>
            <a:r>
              <a:rPr lang="zh-CN" altLang="en-US" sz="1600" smtClean="0"/>
              <a:t>那么 </a:t>
            </a:r>
            <a:r>
              <a:rPr lang="en-US" altLang="zh-CN" sz="1600"/>
              <a:t>$1</a:t>
            </a:r>
            <a:r>
              <a:rPr lang="en-US" altLang="zh-CN" sz="1600"/>
              <a:t>= </a:t>
            </a:r>
            <a:r>
              <a:rPr lang="en-US" altLang="zh-CN" sz="1600" smtClean="0"/>
              <a:t>abc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 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657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flag</a:t>
            </a:r>
            <a:r>
              <a:rPr lang="zh-CN" altLang="en-US" smtClean="0"/>
              <a:t>说明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3291" y="1171254"/>
            <a:ext cx="11179140" cy="51392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/>
              <a:t>last  #</a:t>
            </a:r>
            <a:r>
              <a:rPr lang="zh-CN" altLang="en-US" sz="1600"/>
              <a:t>本条规则匹配完成后，继续向下匹配新的</a:t>
            </a:r>
            <a:r>
              <a:rPr lang="en-US" altLang="zh-CN" sz="1600"/>
              <a:t>location URI</a:t>
            </a:r>
            <a:r>
              <a:rPr lang="zh-CN" altLang="en-US" sz="1600"/>
              <a:t>规则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break  #</a:t>
            </a:r>
            <a:r>
              <a:rPr lang="zh-CN" altLang="en-US" sz="1600">
                <a:solidFill>
                  <a:srgbClr val="FF0000"/>
                </a:solidFill>
              </a:rPr>
              <a:t>本条规则匹配完成即终止，不再匹配后面的任何规则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redirect  #</a:t>
            </a:r>
            <a:r>
              <a:rPr lang="zh-CN" altLang="en-US" sz="1600"/>
              <a:t>返回</a:t>
            </a:r>
            <a:r>
              <a:rPr lang="en-US" altLang="zh-CN" sz="1600"/>
              <a:t>302</a:t>
            </a:r>
            <a:r>
              <a:rPr lang="zh-CN" altLang="en-US" sz="1600"/>
              <a:t>临时重定向，浏览器地址会显示跳转后的</a:t>
            </a:r>
            <a:r>
              <a:rPr lang="en-US" altLang="zh-CN" sz="1600"/>
              <a:t>URL</a:t>
            </a:r>
            <a:r>
              <a:rPr lang="zh-CN" altLang="en-US" sz="1600"/>
              <a:t>地址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permanent  #</a:t>
            </a:r>
            <a:r>
              <a:rPr lang="zh-CN" altLang="en-US" sz="1600"/>
              <a:t>返回</a:t>
            </a:r>
            <a:r>
              <a:rPr lang="en-US" altLang="zh-CN" sz="1600"/>
              <a:t>301</a:t>
            </a:r>
            <a:r>
              <a:rPr lang="zh-CN" altLang="en-US" sz="1600"/>
              <a:t>永久重定向，浏览器地址栏会显示跳转后的</a:t>
            </a:r>
            <a:r>
              <a:rPr lang="en-US" altLang="zh-CN" sz="1600"/>
              <a:t>URL</a:t>
            </a:r>
            <a:r>
              <a:rPr lang="zh-CN" altLang="en-US" sz="1600"/>
              <a:t>地址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0905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今天的写法如下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3291" y="1171254"/>
            <a:ext cx="11179140" cy="51392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/>
              <a:t>location /php</a:t>
            </a:r>
          </a:p>
          <a:p>
            <a:pPr marL="0" indent="0">
              <a:buNone/>
            </a:pPr>
            <a:r>
              <a:rPr lang="en-US" altLang="zh-CN" sz="1600"/>
              <a:t>        {</a:t>
            </a:r>
          </a:p>
          <a:p>
            <a:pPr marL="0" indent="0">
              <a:buNone/>
            </a:pPr>
            <a:r>
              <a:rPr lang="en-US" altLang="zh-CN" sz="1600"/>
              <a:t>               rewrite /php/(.*) /$1 break;</a:t>
            </a:r>
          </a:p>
          <a:p>
            <a:pPr marL="0" indent="0">
              <a:buNone/>
            </a:pPr>
            <a:r>
              <a:rPr lang="en-US" altLang="zh-CN" sz="1600"/>
              <a:t>               proxy_pass http://192.168.222.1:9090;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}</a:t>
            </a:r>
          </a:p>
          <a:p>
            <a:pPr marL="0" indent="0">
              <a:buNone/>
            </a:pPr>
            <a:r>
              <a:rPr lang="en-US" altLang="zh-CN" sz="1600"/>
              <a:t>       location /java</a:t>
            </a:r>
          </a:p>
          <a:p>
            <a:pPr marL="0" indent="0">
              <a:buNone/>
            </a:pPr>
            <a:r>
              <a:rPr lang="en-US" altLang="zh-CN" sz="1600"/>
              <a:t>        {</a:t>
            </a:r>
          </a:p>
          <a:p>
            <a:pPr marL="0" indent="0">
              <a:buNone/>
            </a:pPr>
            <a:r>
              <a:rPr lang="en-US" altLang="zh-CN" sz="1600"/>
              <a:t>               rewrite /java/(.*) /$1 break;</a:t>
            </a:r>
          </a:p>
          <a:p>
            <a:pPr marL="0" indent="0">
              <a:buNone/>
            </a:pPr>
            <a:r>
              <a:rPr lang="en-US" altLang="zh-CN" sz="1600"/>
              <a:t>               proxy_pass http://192.168.222.1:8080;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6903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、主群：</a:t>
            </a:r>
            <a:r>
              <a:rPr lang="en-US" altLang="zh-CN">
                <a:solidFill>
                  <a:srgbClr val="FF0000"/>
                </a:solidFill>
              </a:rPr>
              <a:t>606976586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16300</TotalTime>
  <Words>427</Words>
  <Application>Microsoft Office PowerPoint</Application>
  <PresentationFormat>宽屏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Nginx反向代理入门(3) : 加不加/ ?rewrite重写入门 </vt:lpstr>
      <vt:lpstr> 上节课的结构</vt:lpstr>
      <vt:lpstr>上节课的配置是这样 </vt:lpstr>
      <vt:lpstr>我们尝试修改</vt:lpstr>
      <vt:lpstr>rewrite指令</vt:lpstr>
      <vt:lpstr>flag说明</vt:lpstr>
      <vt:lpstr>今天的写法如下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1556</cp:revision>
  <dcterms:created xsi:type="dcterms:W3CDTF">2016-05-22T15:40:23Z</dcterms:created>
  <dcterms:modified xsi:type="dcterms:W3CDTF">2018-07-24T05:08:15Z</dcterms:modified>
</cp:coreProperties>
</file>