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265" r:id="rId3"/>
    <p:sldId id="278" r:id="rId4"/>
    <p:sldId id="316" r:id="rId5"/>
    <p:sldId id="304" r:id="rId6"/>
    <p:sldId id="322" r:id="rId7"/>
    <p:sldId id="317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docker+nginx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实战之功能篇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初级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73145"/>
            <a:ext cx="12191999" cy="2036518"/>
          </a:xfrm>
        </p:spPr>
        <p:txBody>
          <a:bodyPr/>
          <a:lstStyle/>
          <a:p>
            <a:r>
              <a:rPr lang="en-US" altLang="zh-CN" sz="5400" smtClean="0"/>
              <a:t>rewrite</a:t>
            </a:r>
            <a:r>
              <a:rPr lang="zh-CN" altLang="en-US" sz="5400" smtClean="0"/>
              <a:t>练习</a:t>
            </a:r>
            <a:r>
              <a:rPr lang="zh-CN" altLang="en-US" sz="5400" smtClean="0"/>
              <a:t>、</a:t>
            </a:r>
            <a:r>
              <a:rPr lang="en-US" altLang="zh-CN" sz="5400" smtClean="0"/>
              <a:t>"</a:t>
            </a:r>
            <a:r>
              <a:rPr lang="zh-CN" altLang="en-US" sz="5400" smtClean="0"/>
              <a:t>隐藏</a:t>
            </a:r>
            <a:r>
              <a:rPr lang="en-US" altLang="zh-CN" sz="5400" smtClean="0"/>
              <a:t>"</a:t>
            </a:r>
            <a:r>
              <a:rPr lang="zh-CN" altLang="en-US" sz="5400" smtClean="0"/>
              <a:t>文件下载路径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11396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5420"/>
            <a:ext cx="12411182" cy="1391756"/>
          </a:xfrm>
        </p:spPr>
        <p:txBody>
          <a:bodyPr/>
          <a:lstStyle/>
          <a:p>
            <a:r>
              <a:rPr lang="zh-CN" altLang="en-US" b="1" smtClean="0"/>
              <a:t>看结构结构</a:t>
            </a:r>
            <a:endParaRPr lang="zh-CN" altLang="en-US" b="1"/>
          </a:p>
        </p:txBody>
      </p:sp>
      <p:sp>
        <p:nvSpPr>
          <p:cNvPr id="16" name="文本框 15"/>
          <p:cNvSpPr txBox="1"/>
          <p:nvPr/>
        </p:nvSpPr>
        <p:spPr>
          <a:xfrm>
            <a:off x="5132398" y="2487499"/>
            <a:ext cx="11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代理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1" y="3744029"/>
            <a:ext cx="1249788" cy="118120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85403" y="2993304"/>
            <a:ext cx="1458931" cy="83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nginx</a:t>
            </a:r>
            <a:endParaRPr 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497518" y="2330156"/>
            <a:ext cx="2511650" cy="1288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520575" y="3450916"/>
            <a:ext cx="3108362" cy="773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87601" y="2849328"/>
            <a:ext cx="2510235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访问</a:t>
            </a:r>
            <a:r>
              <a:rPr lang="en-US" altLang="zh-CN" smtClean="0"/>
              <a:t>shenyiabc.com</a:t>
            </a:r>
            <a:r>
              <a:rPr lang="en-US" altLang="zh-CN" smtClean="0"/>
              <a:t>:8082</a:t>
            </a:r>
            <a:endParaRPr 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5034337" y="4109663"/>
            <a:ext cx="480531" cy="86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云形标注 23"/>
          <p:cNvSpPr/>
          <p:nvPr/>
        </p:nvSpPr>
        <p:spPr>
          <a:xfrm>
            <a:off x="3708971" y="5010144"/>
            <a:ext cx="3308278" cy="149339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C00000"/>
                </a:solidFill>
              </a:rPr>
              <a:t>设置域名</a:t>
            </a:r>
            <a:r>
              <a:rPr lang="en-US" altLang="zh-CN" smtClean="0">
                <a:solidFill>
                  <a:schemeClr val="tx1"/>
                </a:solidFill>
              </a:rPr>
              <a:t>server_name:shenyiabc.com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20450" y="1057808"/>
            <a:ext cx="2373050" cy="2309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PHP</a:t>
            </a:r>
            <a:r>
              <a:rPr lang="zh-CN" altLang="en-US" smtClean="0">
                <a:solidFill>
                  <a:schemeClr val="tx1"/>
                </a:solidFill>
              </a:rPr>
              <a:t>网站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http://192.168.222.1:9090</a:t>
            </a: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（</a:t>
            </a:r>
            <a:r>
              <a:rPr lang="zh-CN" altLang="en-US" smtClean="0">
                <a:solidFill>
                  <a:srgbClr val="C00000"/>
                </a:solidFill>
              </a:rPr>
              <a:t>不需要设置域名</a:t>
            </a:r>
            <a:r>
              <a:rPr lang="zh-CN" altLang="en-US" smtClean="0">
                <a:solidFill>
                  <a:schemeClr val="tx1"/>
                </a:solidFill>
              </a:rPr>
              <a:t>）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72027" y="1523930"/>
            <a:ext cx="272922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http://</a:t>
            </a:r>
            <a:r>
              <a:rPr lang="en-US" altLang="zh-CN" smtClean="0"/>
              <a:t>shenyiabc.com:8082/</a:t>
            </a:r>
            <a:r>
              <a:rPr lang="en-US" altLang="zh-CN" smtClean="0">
                <a:solidFill>
                  <a:srgbClr val="C00000"/>
                </a:solidFill>
              </a:rPr>
              <a:t>php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009168" y="4109663"/>
            <a:ext cx="2373050" cy="2309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java</a:t>
            </a:r>
            <a:r>
              <a:rPr lang="zh-CN" altLang="en-US" smtClean="0">
                <a:solidFill>
                  <a:schemeClr val="tx1"/>
                </a:solidFill>
              </a:rPr>
              <a:t>网站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http://</a:t>
            </a:r>
            <a:r>
              <a:rPr lang="en-US" smtClean="0">
                <a:solidFill>
                  <a:schemeClr val="tx1"/>
                </a:solidFill>
              </a:rPr>
              <a:t>192.168.222.1:8080</a:t>
            </a:r>
            <a:endParaRPr lang="en-US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（</a:t>
            </a:r>
            <a:r>
              <a:rPr lang="zh-CN" altLang="en-US" smtClean="0">
                <a:solidFill>
                  <a:srgbClr val="C00000"/>
                </a:solidFill>
              </a:rPr>
              <a:t>不需要设置域名</a:t>
            </a:r>
            <a:r>
              <a:rPr lang="zh-CN" altLang="en-US" smtClean="0">
                <a:solidFill>
                  <a:schemeClr val="tx1"/>
                </a:solidFill>
              </a:rPr>
              <a:t>）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497518" y="3618378"/>
            <a:ext cx="2303732" cy="1646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20856" y="3743601"/>
            <a:ext cx="272922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http://</a:t>
            </a:r>
            <a:r>
              <a:rPr lang="en-US" altLang="zh-CN" smtClean="0"/>
              <a:t>shenyiabc.com:8082/</a:t>
            </a:r>
            <a:r>
              <a:rPr lang="en-US" altLang="zh-CN" smtClean="0">
                <a:solidFill>
                  <a:srgbClr val="C00000"/>
                </a:solidFill>
              </a:rPr>
              <a:t>java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练习一下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" y="1130158"/>
            <a:ext cx="11302430" cy="51803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smtClean="0"/>
              <a:t>假设我的网站 是这样的结构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-----------index.php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-----------</a:t>
            </a:r>
            <a:r>
              <a:rPr lang="en-US" altLang="zh-CN" sz="2400" smtClean="0">
                <a:solidFill>
                  <a:schemeClr val="tx2"/>
                </a:solidFill>
              </a:rPr>
              <a:t>files</a:t>
            </a:r>
          </a:p>
          <a:p>
            <a:pPr marL="0" indent="0">
              <a:buNone/>
            </a:pPr>
            <a:r>
              <a:rPr lang="en-US" altLang="zh-CN" sz="2400" smtClean="0"/>
              <a:t>--------------</a:t>
            </a:r>
            <a:r>
              <a:rPr lang="en-US" altLang="zh-CN" sz="2400" smtClean="0">
                <a:solidFill>
                  <a:schemeClr val="tx2"/>
                </a:solidFill>
              </a:rPr>
              <a:t>images</a:t>
            </a:r>
            <a:r>
              <a:rPr lang="en-US" altLang="zh-CN" sz="2400" smtClean="0"/>
              <a:t>   (</a:t>
            </a:r>
            <a:r>
              <a:rPr lang="zh-CN" altLang="en-US" sz="2400" smtClean="0"/>
              <a:t>这里放图片</a:t>
            </a:r>
            <a:r>
              <a:rPr lang="en-US" altLang="zh-CN" sz="2400" smtClean="0"/>
              <a:t>)</a:t>
            </a:r>
          </a:p>
          <a:p>
            <a:pPr marL="0" indent="0">
              <a:buNone/>
            </a:pPr>
            <a:r>
              <a:rPr lang="en-US" altLang="zh-CN" sz="2400" smtClean="0"/>
              <a:t>--------------</a:t>
            </a:r>
            <a:r>
              <a:rPr lang="en-US" altLang="zh-CN" sz="2400" smtClean="0">
                <a:solidFill>
                  <a:schemeClr val="tx2"/>
                </a:solidFill>
              </a:rPr>
              <a:t>attach</a:t>
            </a:r>
            <a:r>
              <a:rPr lang="en-US" altLang="zh-CN" sz="2400" smtClean="0"/>
              <a:t>  (</a:t>
            </a:r>
            <a:r>
              <a:rPr lang="zh-CN" altLang="en-US" sz="2400" smtClean="0"/>
              <a:t>这里放附件，都是</a:t>
            </a:r>
            <a:r>
              <a:rPr lang="en-US" altLang="zh-CN" sz="2400" smtClean="0"/>
              <a:t>rar</a:t>
            </a:r>
            <a:r>
              <a:rPr lang="zh-CN" altLang="en-US" sz="2400" smtClean="0"/>
              <a:t>后缀</a:t>
            </a:r>
            <a:r>
              <a:rPr lang="en-US" altLang="zh-CN" sz="2400" smtClean="0"/>
              <a:t>)</a:t>
            </a:r>
          </a:p>
          <a:p>
            <a:pPr marL="0" indent="0">
              <a:buNone/>
            </a:pPr>
            <a:r>
              <a:rPr lang="en-US" altLang="zh-CN" sz="2400" smtClean="0"/>
              <a:t>-----------------1.rar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以上节课的</a:t>
            </a:r>
            <a:r>
              <a:rPr lang="en-US" altLang="zh-CN" sz="2400" smtClean="0"/>
              <a:t>php</a:t>
            </a:r>
            <a:r>
              <a:rPr lang="zh-CN" altLang="en-US" sz="2400" smtClean="0"/>
              <a:t>网站为例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http://shenyiabc.com:8082/php/files/attach/1.rar </a:t>
            </a:r>
            <a:r>
              <a:rPr lang="zh-CN" altLang="en-US" sz="2400" smtClean="0"/>
              <a:t>就可以访问到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0148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接上页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" y="1130158"/>
            <a:ext cx="11302430" cy="51803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smtClean="0"/>
              <a:t>http</a:t>
            </a:r>
            <a:r>
              <a:rPr lang="en-US" altLang="zh-CN" sz="2400"/>
              <a:t>://</a:t>
            </a:r>
            <a:r>
              <a:rPr lang="en-US" altLang="zh-CN" sz="2400" smtClean="0"/>
              <a:t>shenyiabc.com:8082/php/files/attach/1.rar </a:t>
            </a:r>
            <a:r>
              <a:rPr lang="zh-CN" altLang="en-US" sz="2400" smtClean="0"/>
              <a:t> 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/>
              <a:t>这种地址太长，或者我们</a:t>
            </a:r>
            <a:r>
              <a:rPr lang="zh-CN" altLang="en-US" sz="2400"/>
              <a:t>不</a:t>
            </a:r>
            <a:r>
              <a:rPr lang="zh-CN" altLang="en-US" sz="2400" smtClean="0"/>
              <a:t>喜欢让用户猜测到这个地址</a:t>
            </a: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我们希望用户直接访问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http</a:t>
            </a:r>
            <a:r>
              <a:rPr lang="en-US" altLang="zh-CN" sz="2400"/>
              <a:t>://</a:t>
            </a:r>
            <a:r>
              <a:rPr lang="en-US" altLang="zh-CN" sz="2400" smtClean="0"/>
              <a:t>shenyiabc.com:8082/php/1.rar </a:t>
            </a:r>
            <a:r>
              <a:rPr lang="zh-CN" altLang="en-US" sz="2400" smtClean="0"/>
              <a:t>就能下载到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location </a:t>
            </a:r>
            <a:r>
              <a:rPr lang="en-US" altLang="zh-CN" sz="2400"/>
              <a:t>~*  </a:t>
            </a:r>
            <a:r>
              <a:rPr lang="en-US" altLang="zh-CN" sz="2400" smtClean="0"/>
              <a:t>^/</a:t>
            </a:r>
            <a:r>
              <a:rPr lang="en-US" altLang="zh-CN" sz="2400"/>
              <a:t>php/.+\.rar {</a:t>
            </a:r>
          </a:p>
          <a:p>
            <a:pPr marL="0" indent="0">
              <a:buNone/>
            </a:pPr>
            <a:r>
              <a:rPr lang="en-US" altLang="zh-CN" sz="2400"/>
              <a:t>             </a:t>
            </a:r>
            <a:r>
              <a:rPr lang="en-US" altLang="zh-CN" sz="2400"/>
              <a:t>rewrite </a:t>
            </a:r>
            <a:r>
              <a:rPr lang="en-US" altLang="zh-CN" sz="2400" smtClean="0"/>
              <a:t>^/php/(.+)\.</a:t>
            </a:r>
            <a:r>
              <a:rPr lang="en-US" altLang="zh-CN" sz="2400"/>
              <a:t>rar /files/attach/$1.rar break;</a:t>
            </a:r>
          </a:p>
          <a:p>
            <a:pPr marL="0" indent="0">
              <a:buNone/>
            </a:pPr>
            <a:r>
              <a:rPr lang="en-US" altLang="zh-CN" sz="2400"/>
              <a:t>             </a:t>
            </a:r>
            <a:r>
              <a:rPr lang="en-US" altLang="zh-CN" sz="2400" smtClean="0"/>
              <a:t>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}</a:t>
            </a:r>
          </a:p>
          <a:p>
            <a:pPr marL="0" indent="0">
              <a:buNone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9008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问题说明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3291" y="1171254"/>
            <a:ext cx="11179140" cy="51392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/>
              <a:t>有用</a:t>
            </a:r>
            <a:r>
              <a:rPr lang="zh-CN" altLang="en-US" sz="1600" smtClean="0"/>
              <a:t>吗</a:t>
            </a:r>
            <a:r>
              <a:rPr lang="en-US" altLang="zh-CN" sz="1600" smtClean="0"/>
              <a:t>?</a:t>
            </a:r>
          </a:p>
          <a:p>
            <a:pPr marL="0" indent="0">
              <a:buNone/>
            </a:pPr>
            <a:r>
              <a:rPr lang="zh-CN" altLang="en-US" sz="1600" smtClean="0"/>
              <a:t>肯定是不行的。 地址虽然重写了。但是它会找你默认网站路径</a:t>
            </a:r>
            <a:r>
              <a:rPr lang="en-US" altLang="zh-CN" sz="1600" smtClean="0"/>
              <a:t>(root)</a:t>
            </a:r>
            <a:r>
              <a:rPr lang="zh-CN" altLang="en-US" sz="1600" smtClean="0"/>
              <a:t>下面的文件夹譬如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 smtClean="0"/>
              <a:t>/etc/nginx/html/files/attach/php/1.rar</a:t>
            </a:r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zh-CN" altLang="en-US" sz="1600" smtClean="0"/>
              <a:t>因此要这么写</a:t>
            </a: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</a:t>
            </a:r>
            <a:r>
              <a:rPr lang="en-US" altLang="zh-CN" sz="1600"/>
              <a:t>location </a:t>
            </a:r>
            <a:r>
              <a:rPr lang="en-US" altLang="zh-CN" sz="1600"/>
              <a:t>~*  </a:t>
            </a:r>
            <a:r>
              <a:rPr lang="en-US" altLang="zh-CN" sz="1600" smtClean="0"/>
              <a:t>^/</a:t>
            </a:r>
            <a:r>
              <a:rPr lang="en-US" altLang="zh-CN" sz="1600"/>
              <a:t>php/.+\.rar {</a:t>
            </a:r>
          </a:p>
          <a:p>
            <a:pPr marL="0" indent="0">
              <a:buNone/>
            </a:pPr>
            <a:r>
              <a:rPr lang="en-US" altLang="zh-CN" sz="1600"/>
              <a:t>             </a:t>
            </a:r>
            <a:r>
              <a:rPr lang="en-US" altLang="zh-CN" sz="1600"/>
              <a:t>rewrite </a:t>
            </a:r>
            <a:r>
              <a:rPr lang="en-US" altLang="zh-CN" sz="1600" smtClean="0"/>
              <a:t>^/php/(.*)\.</a:t>
            </a:r>
            <a:r>
              <a:rPr lang="en-US" altLang="zh-CN" sz="1600"/>
              <a:t>rar /files/attach/$1.rar break;</a:t>
            </a:r>
          </a:p>
          <a:p>
            <a:pPr marL="0" indent="0">
              <a:buNone/>
            </a:pPr>
            <a:r>
              <a:rPr lang="en-US" altLang="zh-CN" sz="1600"/>
              <a:t>             proxy_pass http://192.168.222.1:9090;</a:t>
            </a:r>
          </a:p>
          <a:p>
            <a:pPr marL="0" indent="0">
              <a:buNone/>
            </a:pPr>
            <a:r>
              <a:rPr lang="en-US" altLang="zh-CN" sz="1600"/>
              <a:t>         </a:t>
            </a:r>
            <a:r>
              <a:rPr lang="en-US" altLang="zh-CN" sz="1600" smtClean="0"/>
              <a:t>}</a:t>
            </a:r>
          </a:p>
          <a:p>
            <a:pPr marL="0" indent="0">
              <a:buNone/>
            </a:pPr>
            <a:endParaRPr lang="en-US" altLang="zh-CN" sz="16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1600"/>
              <a:t>这样</a:t>
            </a:r>
            <a:r>
              <a:rPr lang="zh-CN" altLang="en-US" sz="1600" smtClean="0"/>
              <a:t>的话访问：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http</a:t>
            </a:r>
            <a:r>
              <a:rPr lang="en-US" altLang="zh-CN" sz="1600"/>
              <a:t>://</a:t>
            </a:r>
            <a:r>
              <a:rPr lang="en-US" altLang="zh-CN" sz="1600" smtClean="0"/>
              <a:t>shenyiabc.com:8082/php/1.rar</a:t>
            </a:r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zh-CN" altLang="en-US" sz="1600" smtClean="0"/>
              <a:t>就可以访问到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09058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smtClean="0"/>
              <a:t>QQ</a:t>
            </a:r>
            <a:r>
              <a:rPr lang="zh-CN" altLang="en-US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1</a:t>
            </a:r>
            <a:r>
              <a:rPr lang="zh-CN" altLang="en-US" smtClean="0"/>
              <a:t>、主群：</a:t>
            </a:r>
            <a:r>
              <a:rPr lang="en-US" altLang="zh-CN">
                <a:solidFill>
                  <a:srgbClr val="FF0000"/>
                </a:solidFill>
              </a:rPr>
              <a:t>606976586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16899</TotalTime>
  <Words>264</Words>
  <Application>Microsoft Office PowerPoint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rewrite练习、"隐藏"文件下载路径</vt:lpstr>
      <vt:lpstr>看结构结构</vt:lpstr>
      <vt:lpstr>练习一下</vt:lpstr>
      <vt:lpstr>接上页</vt:lpstr>
      <vt:lpstr>问题说明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1592</cp:revision>
  <dcterms:created xsi:type="dcterms:W3CDTF">2016-05-22T15:40:23Z</dcterms:created>
  <dcterms:modified xsi:type="dcterms:W3CDTF">2018-07-25T15:39:27Z</dcterms:modified>
</cp:coreProperties>
</file>