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1" r:id="rId4"/>
    <p:sldId id="296" r:id="rId5"/>
    <p:sldId id="314" r:id="rId6"/>
    <p:sldId id="300" r:id="rId7"/>
    <p:sldId id="306" r:id="rId8"/>
    <p:sldId id="32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/>
              <a:t>入手</a:t>
            </a:r>
            <a:r>
              <a:rPr lang="en-US" altLang="zh-CN" smtClean="0"/>
              <a:t>Docker</a:t>
            </a:r>
            <a:r>
              <a:rPr lang="zh-CN" altLang="en-US" smtClean="0"/>
              <a:t>管理工具</a:t>
            </a:r>
            <a:r>
              <a:rPr lang="en-US" altLang="zh-CN" smtClean="0"/>
              <a:t>portainer</a:t>
            </a:r>
            <a:r>
              <a:rPr lang="zh-CN" altLang="en-US" smtClean="0"/>
              <a:t>、创建</a:t>
            </a:r>
            <a:r>
              <a:rPr lang="en-US" altLang="zh-CN" smtClean="0"/>
              <a:t>MySql</a:t>
            </a:r>
            <a:r>
              <a:rPr lang="zh-CN" altLang="en-US" smtClean="0"/>
              <a:t>容器并外部连接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22" y="1027906"/>
            <a:ext cx="5789196" cy="124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2119" y="1518526"/>
            <a:ext cx="9247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、拉取一个官方镜像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、学会了命令 </a:t>
            </a:r>
            <a:r>
              <a:rPr lang="en-US" altLang="zh-CN" smtClean="0"/>
              <a:t>Docker run </a:t>
            </a:r>
            <a:r>
              <a:rPr lang="zh-CN" altLang="en-US" smtClean="0"/>
              <a:t>、</a:t>
            </a:r>
            <a:r>
              <a:rPr lang="en-US" altLang="zh-CN" smtClean="0"/>
              <a:t>attach </a:t>
            </a:r>
            <a:r>
              <a:rPr lang="zh-CN" altLang="en-US" smtClean="0"/>
              <a:t>、</a:t>
            </a:r>
            <a:r>
              <a:rPr lang="en-US" altLang="zh-CN" smtClean="0"/>
              <a:t>ps</a:t>
            </a:r>
            <a:r>
              <a:rPr lang="zh-CN" altLang="en-US" smtClean="0"/>
              <a:t>、</a:t>
            </a:r>
            <a:r>
              <a:rPr lang="en-US" altLang="zh-CN" smtClean="0"/>
              <a:t>images</a:t>
            </a:r>
            <a:r>
              <a:rPr lang="zh-CN" altLang="en-US" smtClean="0"/>
              <a:t>、</a:t>
            </a:r>
            <a:r>
              <a:rPr lang="en-US" altLang="zh-CN" smtClean="0"/>
              <a:t>exec </a:t>
            </a:r>
            <a:r>
              <a:rPr lang="zh-CN" altLang="en-US" smtClean="0"/>
              <a:t>等操作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、对容器进行了交互式操作 </a:t>
            </a:r>
            <a:r>
              <a:rPr lang="en-US" altLang="zh-CN" smtClean="0"/>
              <a:t>(-i -t )</a:t>
            </a:r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、学会了</a:t>
            </a:r>
            <a:r>
              <a:rPr lang="zh-CN" altLang="en-US" smtClean="0">
                <a:solidFill>
                  <a:srgbClr val="FF0000"/>
                </a:solidFill>
              </a:rPr>
              <a:t>最简单的</a:t>
            </a:r>
            <a:r>
              <a:rPr lang="en-US" altLang="zh-CN" smtClean="0">
                <a:solidFill>
                  <a:srgbClr val="FF0000"/>
                </a:solidFill>
              </a:rPr>
              <a:t>Dockerfile</a:t>
            </a:r>
            <a:r>
              <a:rPr lang="zh-CN" altLang="en-US" smtClean="0">
                <a:solidFill>
                  <a:srgbClr val="FF0000"/>
                </a:solidFill>
              </a:rPr>
              <a:t>配置</a:t>
            </a:r>
            <a:r>
              <a:rPr lang="zh-CN" altLang="en-US" smtClean="0"/>
              <a:t>。创建了一个带有</a:t>
            </a:r>
            <a:r>
              <a:rPr lang="en-US" altLang="zh-CN" smtClean="0"/>
              <a:t>yum</a:t>
            </a:r>
            <a:r>
              <a:rPr lang="zh-CN" altLang="en-US" smtClean="0"/>
              <a:t>安装的</a:t>
            </a:r>
            <a:r>
              <a:rPr lang="en-US" altLang="zh-CN" smtClean="0"/>
              <a:t>apache</a:t>
            </a:r>
            <a:r>
              <a:rPr lang="zh-CN" altLang="en-US" smtClean="0"/>
              <a:t>镜像</a:t>
            </a:r>
            <a:endParaRPr lang="en-US" altLang="zh-CN" smtClean="0"/>
          </a:p>
          <a:p>
            <a:endParaRPr lang="en-US" smtClean="0"/>
          </a:p>
          <a:p>
            <a:r>
              <a:rPr lang="en-US"/>
              <a:t> </a:t>
            </a:r>
            <a:r>
              <a:rPr lang="zh-CN" altLang="en-US" smtClean="0"/>
              <a:t>通过外部浏览器可以访问容器里面的网站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5</a:t>
            </a:r>
            <a:r>
              <a:rPr lang="zh-CN" altLang="en-US" smtClean="0"/>
              <a:t>、使用</a:t>
            </a:r>
            <a:r>
              <a:rPr lang="en-US" altLang="zh-CN" smtClean="0"/>
              <a:t>-v </a:t>
            </a:r>
            <a:r>
              <a:rPr lang="zh-CN" altLang="en-US" smtClean="0"/>
              <a:t>参数，使得主机文件夹映射到容器的文件夹</a:t>
            </a:r>
            <a:r>
              <a:rPr lang="en-US" altLang="zh-CN" smtClean="0"/>
              <a:t>(</a:t>
            </a:r>
            <a:r>
              <a:rPr lang="zh-CN" altLang="en-US" smtClean="0"/>
              <a:t>挂载点</a:t>
            </a:r>
            <a:r>
              <a:rPr lang="en-US" altLang="zh-CN" smtClean="0"/>
              <a:t>).</a:t>
            </a:r>
            <a:r>
              <a:rPr lang="zh-CN" altLang="en-US" smtClean="0"/>
              <a:t>这样使得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运行环境在容器中，而网站文件我们可以放在主机上 </a:t>
            </a:r>
            <a:endParaRPr lang="en-US" altLang="zh-CN" smtClean="0"/>
          </a:p>
          <a:p>
            <a:r>
              <a:rPr lang="en-US" altLang="zh-CN" smtClean="0"/>
              <a:t>6 </a:t>
            </a:r>
            <a:r>
              <a:rPr lang="zh-CN" altLang="en-US" smtClean="0"/>
              <a:t>、创建了一个</a:t>
            </a:r>
            <a:r>
              <a:rPr lang="en-US" altLang="zh-CN" smtClean="0"/>
              <a:t>JDK</a:t>
            </a:r>
            <a:r>
              <a:rPr lang="zh-CN" altLang="en-US" smtClean="0"/>
              <a:t>镜像，我们把</a:t>
            </a:r>
            <a:r>
              <a:rPr lang="en-US" altLang="zh-CN" smtClean="0"/>
              <a:t>JDK</a:t>
            </a:r>
            <a:r>
              <a:rPr lang="zh-CN" altLang="en-US" smtClean="0"/>
              <a:t>文件夹复制到了镜像中</a:t>
            </a:r>
            <a:endParaRPr lang="en-US" altLang="zh-CN" smtClean="0"/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7</a:t>
            </a:r>
            <a:r>
              <a:rPr lang="zh-CN" altLang="en-US" smtClean="0">
                <a:solidFill>
                  <a:srgbClr val="FF0000"/>
                </a:solidFill>
              </a:rPr>
              <a:t>、了解了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的基本架构，了解了</a:t>
            </a:r>
            <a:r>
              <a:rPr lang="en-US" altLang="zh-CN" smtClean="0">
                <a:solidFill>
                  <a:srgbClr val="FF0000"/>
                </a:solidFill>
              </a:rPr>
              <a:t>DockerAPI</a:t>
            </a:r>
            <a:r>
              <a:rPr lang="zh-CN" altLang="en-US" smtClean="0">
                <a:solidFill>
                  <a:srgbClr val="FF0000"/>
                </a:solidFill>
              </a:rPr>
              <a:t>。用</a:t>
            </a:r>
            <a:r>
              <a:rPr lang="en-US" altLang="zh-CN" smtClean="0">
                <a:solidFill>
                  <a:srgbClr val="FF0000"/>
                </a:solidFill>
              </a:rPr>
              <a:t>python </a:t>
            </a:r>
            <a:r>
              <a:rPr lang="zh-CN" altLang="en-US" smtClean="0">
                <a:solidFill>
                  <a:srgbClr val="FF0000"/>
                </a:solidFill>
              </a:rPr>
              <a:t>在远程调用了一下下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介绍个比较容易上手的工具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github</a:t>
            </a:r>
            <a:r>
              <a:rPr lang="zh-CN" altLang="en-US" sz="1800" smtClean="0"/>
              <a:t>地址：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https://</a:t>
            </a:r>
            <a:r>
              <a:rPr lang="en-US" altLang="zh-CN" sz="1800" smtClean="0"/>
              <a:t>github.com/portainer/portainer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官网地址</a:t>
            </a:r>
            <a:r>
              <a:rPr lang="en-US" altLang="zh-CN" sz="1800" smtClean="0"/>
              <a:t>:</a:t>
            </a:r>
          </a:p>
          <a:p>
            <a:pPr marL="0" indent="0">
              <a:buNone/>
            </a:pPr>
            <a:r>
              <a:rPr lang="en-US" altLang="zh-CN" sz="1800"/>
              <a:t>https://</a:t>
            </a:r>
            <a:r>
              <a:rPr lang="en-US" altLang="zh-CN" sz="1800" smtClean="0"/>
              <a:t>portainer.readthedocs.io/en/latest/deployment.html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(</a:t>
            </a:r>
            <a:r>
              <a:rPr lang="zh-CN" altLang="en-US" sz="1800" smtClean="0"/>
              <a:t>准备工作，上节我们讲到了</a:t>
            </a:r>
            <a:r>
              <a:rPr lang="en-US" altLang="zh-CN" sz="1800" smtClean="0"/>
              <a:t>TCP</a:t>
            </a:r>
            <a:r>
              <a:rPr lang="zh-CN" altLang="en-US" sz="1800" smtClean="0"/>
              <a:t>连接开放</a:t>
            </a:r>
            <a:r>
              <a:rPr lang="en-US" altLang="zh-CN" sz="1800" smtClean="0"/>
              <a:t>2375</a:t>
            </a:r>
            <a:r>
              <a:rPr lang="zh-CN" altLang="en-US" sz="1800" smtClean="0"/>
              <a:t>端口，</a:t>
            </a:r>
            <a:r>
              <a:rPr lang="zh-CN" altLang="en-US" sz="1800" smtClean="0">
                <a:solidFill>
                  <a:srgbClr val="FF0000"/>
                </a:solidFill>
              </a:rPr>
              <a:t>请确保</a:t>
            </a:r>
            <a:r>
              <a:rPr lang="zh-CN" altLang="en-US" sz="1800" smtClean="0"/>
              <a:t>按照上节课内容做好了相关配置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、拉取镜像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 pull </a:t>
            </a:r>
            <a:r>
              <a:rPr lang="en-US" altLang="zh-CN" sz="1800" smtClean="0"/>
              <a:t>portainer/portainer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、运行容器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 run -d -p 9000:9000 -v /var/run/docker.sock:/var/run/docker.sock -v /opt/portainer:/</a:t>
            </a:r>
            <a:r>
              <a:rPr lang="en-US" altLang="zh-CN" sz="1800" smtClean="0"/>
              <a:t>data --name mydocker </a:t>
            </a:r>
            <a:r>
              <a:rPr lang="en-US" altLang="zh-CN" sz="1800"/>
              <a:t>portainer/portainer</a:t>
            </a:r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看一下官方</a:t>
            </a:r>
            <a:r>
              <a:rPr lang="en-US" altLang="zh-CN" smtClean="0"/>
              <a:t>mysql</a:t>
            </a:r>
            <a:r>
              <a:rPr lang="zh-CN" altLang="en-US" smtClean="0"/>
              <a:t>镜像说明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631372"/>
            <a:ext cx="12292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https://hub.docker.com/_/mysql</a:t>
            </a:r>
            <a:r>
              <a:rPr lang="en-US" altLang="zh-CN" smtClean="0"/>
              <a:t>/</a:t>
            </a:r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官方的命令</a:t>
            </a:r>
            <a:endParaRPr lang="en-US"/>
          </a:p>
          <a:p>
            <a:r>
              <a:rPr lang="en-US"/>
              <a:t> docker run --name some-mysql -e MYSQL_ROOT_PASSWORD=</a:t>
            </a:r>
            <a:r>
              <a:rPr lang="en-US">
                <a:solidFill>
                  <a:srgbClr val="FF0000"/>
                </a:solidFill>
              </a:rPr>
              <a:t>my-secret-pw</a:t>
            </a:r>
            <a:r>
              <a:rPr lang="en-US"/>
              <a:t> -d </a:t>
            </a:r>
            <a:r>
              <a:rPr lang="en-US" smtClean="0"/>
              <a:t>mysql:tag</a:t>
            </a:r>
          </a:p>
          <a:p>
            <a:endParaRPr lang="en-US"/>
          </a:p>
          <a:p>
            <a:r>
              <a:rPr lang="en-US"/>
              <a:t> docker </a:t>
            </a:r>
            <a:r>
              <a:rPr lang="en-US"/>
              <a:t>run </a:t>
            </a:r>
            <a:r>
              <a:rPr lang="en-US" smtClean="0"/>
              <a:t>--name mysql -p 3307:3306 </a:t>
            </a:r>
            <a:r>
              <a:rPr lang="en-US"/>
              <a:t>-</a:t>
            </a:r>
            <a:r>
              <a:rPr lang="en-US"/>
              <a:t>e </a:t>
            </a:r>
            <a:r>
              <a:rPr lang="en-US" smtClean="0"/>
              <a:t>MYSQL_ROOT_PASSWORD=</a:t>
            </a:r>
            <a:r>
              <a:rPr lang="en-US" smtClean="0">
                <a:solidFill>
                  <a:srgbClr val="FF0000"/>
                </a:solidFill>
              </a:rPr>
              <a:t>123</a:t>
            </a:r>
            <a:r>
              <a:rPr lang="en-US" smtClean="0"/>
              <a:t> </a:t>
            </a:r>
            <a:r>
              <a:rPr lang="en-US"/>
              <a:t>-</a:t>
            </a:r>
            <a:r>
              <a:rPr lang="en-US"/>
              <a:t>d </a:t>
            </a:r>
            <a:r>
              <a:rPr lang="en-US" smtClean="0"/>
              <a:t>mysql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461</Words>
  <Application>Microsoft Office PowerPoint</Application>
  <PresentationFormat>宽屏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入手Docker管理工具portainer、创建MySql容器并外部连接</vt:lpstr>
      <vt:lpstr>本课程适合学员</vt:lpstr>
      <vt:lpstr>官方文档</vt:lpstr>
      <vt:lpstr>上节课</vt:lpstr>
      <vt:lpstr>介绍个比较容易上手的工具</vt:lpstr>
      <vt:lpstr>看一下官方mysql镜像说明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1075</cp:revision>
  <dcterms:created xsi:type="dcterms:W3CDTF">2016-05-22T15:40:23Z</dcterms:created>
  <dcterms:modified xsi:type="dcterms:W3CDTF">2017-12-07T14:04:42Z</dcterms:modified>
</cp:coreProperties>
</file>