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1" r:id="rId4"/>
    <p:sldId id="296" r:id="rId5"/>
    <p:sldId id="314" r:id="rId6"/>
    <p:sldId id="306" r:id="rId7"/>
    <p:sldId id="325" r:id="rId8"/>
    <p:sldId id="326" r:id="rId9"/>
    <p:sldId id="327" r:id="rId10"/>
    <p:sldId id="322" r:id="rId11"/>
    <p:sldId id="32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把上节课的 </a:t>
            </a:r>
            <a:r>
              <a:rPr lang="en-US" altLang="zh-CN" sz="1800" smtClean="0"/>
              <a:t>nginx</a:t>
            </a:r>
            <a:r>
              <a:rPr lang="zh-CN" altLang="en-US" sz="1800" smtClean="0"/>
              <a:t>容器删掉。把启动过程放到</a:t>
            </a:r>
            <a:r>
              <a:rPr lang="en-US" altLang="zh-CN" sz="1800" smtClean="0"/>
              <a:t>compose</a:t>
            </a:r>
            <a:r>
              <a:rPr lang="zh-CN" altLang="en-US" sz="1800" smtClean="0"/>
              <a:t>中。一次性运行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0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第二章案例篇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Docker Compose</a:t>
            </a:r>
            <a:r>
              <a:rPr lang="zh-CN" altLang="en-US" smtClean="0"/>
              <a:t>入门：启动多个</a:t>
            </a:r>
            <a:r>
              <a:rPr lang="en-US" altLang="zh-CN" smtClean="0"/>
              <a:t>web</a:t>
            </a:r>
            <a:r>
              <a:rPr lang="zh-CN" altLang="en-US" smtClean="0"/>
              <a:t>容器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mtClean="0"/>
              <a:t>nginx</a:t>
            </a:r>
            <a:r>
              <a:rPr lang="zh-CN" altLang="en-US" smtClean="0"/>
              <a:t>负载</a:t>
            </a:r>
            <a:r>
              <a:rPr lang="zh-CN" altLang="en-US" smtClean="0"/>
              <a:t>均衡前准备工作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</a:p>
          <a:p>
            <a:pPr marL="0" indent="0">
              <a:buNone/>
            </a:pPr>
            <a:r>
              <a:rPr lang="en-US" altLang="zh-CN" sz="1800" smtClean="0"/>
              <a:t> </a:t>
            </a:r>
            <a:r>
              <a:rPr lang="zh-CN" altLang="en-US" sz="1800" smtClean="0"/>
              <a:t>上节课我们使用手工</a:t>
            </a:r>
            <a:r>
              <a:rPr lang="en-US" altLang="zh-CN" sz="1800" smtClean="0"/>
              <a:t>commit</a:t>
            </a:r>
            <a:r>
              <a:rPr lang="zh-CN" altLang="en-US" sz="1800" smtClean="0"/>
              <a:t>的方式创建了一个基于</a:t>
            </a:r>
            <a:r>
              <a:rPr lang="en-US" altLang="zh-CN" sz="1800" smtClean="0"/>
              <a:t>centos</a:t>
            </a:r>
            <a:r>
              <a:rPr lang="zh-CN" altLang="en-US" sz="1800" smtClean="0"/>
              <a:t>的</a:t>
            </a:r>
            <a:r>
              <a:rPr lang="en-US" altLang="zh-CN" sz="1800" smtClean="0"/>
              <a:t>nginx</a:t>
            </a:r>
            <a:r>
              <a:rPr lang="zh-CN" altLang="en-US" sz="1800" smtClean="0"/>
              <a:t>容器，并且可以通过 外部访问到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</a:t>
            </a:r>
            <a:r>
              <a:rPr lang="zh-CN" altLang="en-US" sz="1800"/>
              <a:t>第一</a:t>
            </a:r>
            <a:r>
              <a:rPr lang="zh-CN" altLang="en-US" sz="1800" smtClean="0"/>
              <a:t>章的时候我们创建了一个</a:t>
            </a:r>
            <a:r>
              <a:rPr lang="en-US" altLang="zh-CN" sz="1800" smtClean="0"/>
              <a:t>cenots:jdk </a:t>
            </a:r>
            <a:r>
              <a:rPr lang="zh-CN" altLang="en-US" sz="1800" smtClean="0"/>
              <a:t>容器，里面安装了</a:t>
            </a:r>
            <a:r>
              <a:rPr lang="en-US" altLang="zh-CN" sz="1800" smtClean="0"/>
              <a:t>apache(httpd)</a:t>
            </a:r>
            <a:r>
              <a:rPr lang="zh-CN" altLang="en-US" sz="1800" smtClean="0"/>
              <a:t>，我们重复利用一下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具体步骤：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、首先创建两个 文件夹分别是</a:t>
            </a:r>
            <a:r>
              <a:rPr lang="en-US" altLang="zh-CN" sz="1800" smtClean="0"/>
              <a:t>web1</a:t>
            </a:r>
            <a:r>
              <a:rPr lang="zh-CN" altLang="en-US" sz="1800" smtClean="0"/>
              <a:t>、</a:t>
            </a:r>
            <a:r>
              <a:rPr lang="en-US" altLang="zh-CN" sz="1800" smtClean="0"/>
              <a:t>web2(</a:t>
            </a:r>
            <a:r>
              <a:rPr lang="zh-CN" altLang="en-US" sz="1800" smtClean="0"/>
              <a:t>课程中的路径是</a:t>
            </a:r>
            <a:r>
              <a:rPr lang="en-US" altLang="zh-CN" sz="1800"/>
              <a:t>:/</a:t>
            </a:r>
            <a:r>
              <a:rPr lang="en-US" altLang="zh-CN" sz="1800" smtClean="0"/>
              <a:t>home/shenyi/nginx/web1)</a:t>
            </a:r>
            <a:r>
              <a:rPr lang="zh-CN" altLang="en-US" sz="1800" smtClean="0"/>
              <a:t>， 里面塞两个</a:t>
            </a:r>
            <a:r>
              <a:rPr lang="en-US" altLang="zh-CN" sz="1800" smtClean="0"/>
              <a:t>index.html(</a:t>
            </a:r>
            <a:r>
              <a:rPr lang="zh-CN" altLang="en-US" sz="1800" smtClean="0"/>
              <a:t>文字内容请写成不一样的内容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、然后分别</a:t>
            </a:r>
            <a:r>
              <a:rPr lang="en-US" altLang="zh-CN" sz="1800" smtClean="0"/>
              <a:t>run </a:t>
            </a:r>
            <a:r>
              <a:rPr lang="zh-CN" altLang="en-US" sz="1800" smtClean="0"/>
              <a:t>两个容器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docker run --name web1 -d -p 8080:80 </a:t>
            </a:r>
            <a:r>
              <a:rPr lang="en-US" sz="1800"/>
              <a:t>--privileged</a:t>
            </a:r>
            <a:r>
              <a:rPr lang="en-US" altLang="zh-CN" sz="1800"/>
              <a:t> </a:t>
            </a:r>
            <a:r>
              <a:rPr lang="en-US" altLang="zh-CN" sz="1800" smtClean="0"/>
              <a:t>-</a:t>
            </a:r>
            <a:r>
              <a:rPr lang="en-US" altLang="zh-CN" sz="1800"/>
              <a:t>v /</a:t>
            </a:r>
            <a:r>
              <a:rPr lang="en-US" altLang="zh-CN" sz="1800" smtClean="0"/>
              <a:t>home/shenyi/nginx/web1/:</a:t>
            </a:r>
            <a:r>
              <a:rPr lang="en-US" sz="1800" smtClean="0"/>
              <a:t>/var/www/html/</a:t>
            </a:r>
            <a:r>
              <a:rPr lang="en-US" altLang="zh-CN" sz="1800" smtClean="0"/>
              <a:t> centos:jdk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run --name </a:t>
            </a:r>
            <a:r>
              <a:rPr lang="en-US" altLang="zh-CN" sz="1800" smtClean="0"/>
              <a:t>web2 </a:t>
            </a:r>
            <a:r>
              <a:rPr lang="en-US" altLang="zh-CN" sz="1800"/>
              <a:t>-d -p 8081:80 </a:t>
            </a:r>
            <a:r>
              <a:rPr lang="en-US" sz="1800"/>
              <a:t>--privileged</a:t>
            </a:r>
            <a:r>
              <a:rPr lang="en-US" altLang="zh-CN" sz="1800"/>
              <a:t> -v /</a:t>
            </a:r>
            <a:r>
              <a:rPr lang="en-US" altLang="zh-CN" sz="1800" smtClean="0"/>
              <a:t>home/shenyi/nginx/web2/:</a:t>
            </a:r>
            <a:r>
              <a:rPr lang="en-US" sz="1800" smtClean="0"/>
              <a:t>/</a:t>
            </a:r>
            <a:r>
              <a:rPr lang="en-US" sz="1800"/>
              <a:t>var/www/html/</a:t>
            </a:r>
            <a:r>
              <a:rPr lang="en-US" altLang="zh-CN" sz="1800"/>
              <a:t> centos:jdk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入手一个工具 </a:t>
            </a:r>
            <a:r>
              <a:rPr lang="en-US" altLang="zh-CN" smtClean="0"/>
              <a:t>docker compose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文档地址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https</a:t>
            </a:r>
            <a:r>
              <a:rPr lang="en-US" altLang="zh-CN" sz="1800"/>
              <a:t>://docs.docker.com/compose/overview</a:t>
            </a:r>
            <a:r>
              <a:rPr lang="en-US" altLang="zh-CN" sz="1800" smtClean="0"/>
              <a:t>/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</a:t>
            </a:r>
            <a:r>
              <a:rPr lang="zh-CN" altLang="en-US" sz="1800" smtClean="0"/>
              <a:t>容器编排</a:t>
            </a:r>
            <a:r>
              <a:rPr lang="zh-CN" altLang="en-US" sz="1800"/>
              <a:t>的工具</a:t>
            </a:r>
            <a:r>
              <a:rPr lang="zh-CN" altLang="en-US" sz="1800" smtClean="0"/>
              <a:t>， </a:t>
            </a:r>
            <a:r>
              <a:rPr lang="zh-CN" altLang="en-US" sz="1800" smtClean="0"/>
              <a:t>可以配置并启动</a:t>
            </a:r>
            <a:r>
              <a:rPr lang="zh-CN" altLang="en-US" sz="1800"/>
              <a:t>多个</a:t>
            </a:r>
            <a:r>
              <a:rPr lang="zh-CN" altLang="en-US" sz="1800" smtClean="0"/>
              <a:t>容器，适合复杂业务场景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安装</a:t>
            </a:r>
            <a:r>
              <a:rPr lang="en-US" altLang="zh-CN" sz="1800" smtClean="0"/>
              <a:t>: (</a:t>
            </a:r>
            <a:r>
              <a:rPr lang="zh-CN" altLang="en-US" sz="1800" smtClean="0"/>
              <a:t>一切要根据官方文档来 ）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sudo curl </a:t>
            </a:r>
            <a:r>
              <a:rPr lang="en-US" altLang="zh-CN" sz="1800"/>
              <a:t>-L https://github.com/docker/compose/releases/download/1.18.0/docker-compose-`uname -s`-`uname -m` -o /usr/local/bin/docker-compose</a:t>
            </a:r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这时在</a:t>
            </a:r>
            <a:r>
              <a:rPr lang="en-US" altLang="zh-CN" sz="1800"/>
              <a:t>/</a:t>
            </a:r>
            <a:r>
              <a:rPr lang="en-US" altLang="zh-CN" sz="1800" smtClean="0"/>
              <a:t>usr/local/bin/docker-compose </a:t>
            </a:r>
            <a:r>
              <a:rPr lang="zh-CN" altLang="en-US" sz="1800"/>
              <a:t>就出现</a:t>
            </a:r>
            <a:r>
              <a:rPr lang="zh-CN" altLang="en-US" sz="1800" smtClean="0"/>
              <a:t>了一个文件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然后赋予可执行权限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sudo chmod +x /</a:t>
            </a:r>
            <a:r>
              <a:rPr lang="en-US" altLang="zh-CN" sz="1800" smtClean="0"/>
              <a:t>usr/local/bin/docker-compose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查看下版本</a:t>
            </a:r>
            <a:r>
              <a:rPr lang="en-US" altLang="zh-CN" sz="1800"/>
              <a:t>docker-compose --version</a:t>
            </a:r>
          </a:p>
        </p:txBody>
      </p:sp>
    </p:spTree>
    <p:extLst>
      <p:ext uri="{BB962C8B-B14F-4D97-AF65-F5344CB8AC3E}">
        <p14:creationId xmlns:p14="http://schemas.microsoft.com/office/powerpoint/2010/main" val="39676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基本学习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请一定要仔细看文档的引导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https</a:t>
            </a:r>
            <a:r>
              <a:rPr lang="en-US" altLang="zh-CN" sz="1800"/>
              <a:t>://</a:t>
            </a:r>
            <a:r>
              <a:rPr lang="en-US" altLang="zh-CN" sz="1800" smtClean="0"/>
              <a:t>docs.docker.com/compose/gettingstarted</a:t>
            </a:r>
            <a:r>
              <a:rPr lang="en-US" altLang="zh-CN" sz="1800"/>
              <a:t>/#</a:t>
            </a:r>
            <a:r>
              <a:rPr lang="en-US" altLang="zh-CN" sz="1800" smtClean="0"/>
              <a:t>step-1-setup (</a:t>
            </a:r>
            <a:r>
              <a:rPr lang="zh-CN" altLang="en-US" sz="1800" smtClean="0"/>
              <a:t>引导教程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r>
              <a:rPr lang="en-US" altLang="zh-CN" sz="1800" smtClean="0"/>
              <a:t>https://docs.docker.com/compose/compose-file/#build (</a:t>
            </a:r>
            <a:r>
              <a:rPr lang="zh-CN" altLang="en-US" sz="1800" smtClean="0"/>
              <a:t>支持的相关参数列表 ，要多查阅 多试 ）</a:t>
            </a: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实验一下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、创建一个空文件夹，叫做</a:t>
            </a:r>
            <a:r>
              <a:rPr lang="en-US" altLang="zh-CN" sz="1800" smtClean="0"/>
              <a:t>composetest</a:t>
            </a:r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、创建一个</a:t>
            </a:r>
            <a:r>
              <a:rPr lang="en-US" altLang="zh-CN" sz="1800" smtClean="0"/>
              <a:t>docker-compose.yml </a:t>
            </a:r>
            <a:r>
              <a:rPr lang="zh-CN" altLang="en-US" sz="1800" smtClean="0"/>
              <a:t>文件</a:t>
            </a:r>
            <a:r>
              <a:rPr lang="en-US" altLang="zh-CN" sz="1800" smtClean="0"/>
              <a:t>,</a:t>
            </a:r>
            <a:r>
              <a:rPr lang="zh-CN" altLang="en-US" sz="1800" smtClean="0"/>
              <a:t>拷贝如下</a:t>
            </a:r>
            <a:r>
              <a:rPr lang="zh-CN" altLang="en-US" sz="1800" smtClean="0"/>
              <a:t>内容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相关</a:t>
            </a:r>
            <a:r>
              <a:rPr lang="en-US" altLang="zh-CN" sz="1800" smtClean="0"/>
              <a:t>yaml</a:t>
            </a:r>
            <a:r>
              <a:rPr lang="zh-CN" altLang="en-US" sz="1800" smtClean="0"/>
              <a:t>检查的在线工具 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http://www.yamllint.com/</a:t>
            </a:r>
            <a:endParaRPr lang="en-US" altLang="zh-CN" sz="1800" smtClean="0"/>
          </a:p>
          <a:p>
            <a:pPr marL="457200" lvl="1" indent="0">
              <a:buNone/>
            </a:pPr>
            <a:r>
              <a:rPr lang="en-US" altLang="zh-CN" sz="1400" smtClean="0"/>
              <a:t> </a:t>
            </a:r>
            <a:endParaRPr lang="en-US" altLang="zh-CN" sz="1400"/>
          </a:p>
          <a:p>
            <a:pPr marL="457200" lvl="1" indent="0">
              <a:buNone/>
            </a:pP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501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600"/>
              <a:t>services: </a:t>
            </a:r>
          </a:p>
          <a:p>
            <a:pPr marL="457200" lvl="1" indent="0">
              <a:buNone/>
            </a:pPr>
            <a:r>
              <a:rPr lang="en-US" altLang="zh-CN" sz="1600"/>
              <a:t>  web1: </a:t>
            </a:r>
          </a:p>
          <a:p>
            <a:pPr marL="457200" lvl="1" indent="0">
              <a:buNone/>
            </a:pPr>
            <a:r>
              <a:rPr lang="en-US" altLang="zh-CN" sz="1600"/>
              <a:t>    container_name</a:t>
            </a:r>
            <a:r>
              <a:rPr lang="en-US" altLang="zh-CN" sz="1600"/>
              <a:t>: </a:t>
            </a:r>
            <a:r>
              <a:rPr lang="en-US" altLang="zh-CN" sz="1600" smtClean="0"/>
              <a:t>web1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    </a:t>
            </a:r>
            <a:r>
              <a:rPr lang="en-US" altLang="zh-CN" sz="1600"/>
              <a:t>image</a:t>
            </a:r>
            <a:r>
              <a:rPr lang="en-US" altLang="zh-CN" sz="1600" smtClean="0"/>
              <a:t>:"</a:t>
            </a:r>
            <a:r>
              <a:rPr lang="en-US" altLang="zh-CN" sz="1600"/>
              <a:t>centos:jdk"</a:t>
            </a:r>
          </a:p>
          <a:p>
            <a:pPr marL="457200" lvl="1" indent="0">
              <a:buNone/>
            </a:pPr>
            <a:r>
              <a:rPr lang="en-US" altLang="zh-CN" sz="1600"/>
              <a:t>    ports: </a:t>
            </a:r>
          </a:p>
          <a:p>
            <a:pPr marL="457200" lvl="1" indent="0">
              <a:buNone/>
            </a:pPr>
            <a:r>
              <a:rPr lang="en-US" altLang="zh-CN" sz="1600"/>
              <a:t>      - "8080:80"</a:t>
            </a:r>
          </a:p>
          <a:p>
            <a:pPr marL="457200" lvl="1" indent="0">
              <a:buNone/>
            </a:pPr>
            <a:r>
              <a:rPr lang="en-US" altLang="zh-CN" sz="1600"/>
              <a:t>    privileged: true</a:t>
            </a:r>
          </a:p>
          <a:p>
            <a:pPr marL="457200" lvl="1" indent="0">
              <a:buNone/>
            </a:pPr>
            <a:r>
              <a:rPr lang="en-US" altLang="zh-CN" sz="1600"/>
              <a:t>    volumes: </a:t>
            </a:r>
          </a:p>
          <a:p>
            <a:pPr marL="457200" lvl="1" indent="0">
              <a:buNone/>
            </a:pPr>
            <a:r>
              <a:rPr lang="en-US" altLang="zh-CN" sz="1600"/>
              <a:t>      - "/home/shenyi/nginx/web1/:/var/www/html/"</a:t>
            </a:r>
          </a:p>
          <a:p>
            <a:pPr marL="457200" lvl="1" indent="0">
              <a:buNone/>
            </a:pPr>
            <a:r>
              <a:rPr lang="en-US" altLang="zh-CN" sz="1600"/>
              <a:t>  web2: </a:t>
            </a:r>
          </a:p>
          <a:p>
            <a:pPr marL="457200" lvl="1" indent="0">
              <a:buNone/>
            </a:pPr>
            <a:r>
              <a:rPr lang="en-US" altLang="zh-CN" sz="1600"/>
              <a:t>    container_name: web2</a:t>
            </a:r>
          </a:p>
          <a:p>
            <a:pPr marL="457200" lvl="1" indent="0">
              <a:buNone/>
            </a:pPr>
            <a:r>
              <a:rPr lang="en-US" altLang="zh-CN" sz="1600"/>
              <a:t>    image: "centos:jdk"</a:t>
            </a:r>
          </a:p>
          <a:p>
            <a:pPr marL="457200" lvl="1" indent="0">
              <a:buNone/>
            </a:pPr>
            <a:r>
              <a:rPr lang="en-US" altLang="zh-CN" sz="1600"/>
              <a:t>    ports: </a:t>
            </a:r>
          </a:p>
          <a:p>
            <a:pPr marL="457200" lvl="1" indent="0">
              <a:buNone/>
            </a:pPr>
            <a:r>
              <a:rPr lang="en-US" altLang="zh-CN" sz="1600"/>
              <a:t>      - "8081:80"</a:t>
            </a:r>
          </a:p>
          <a:p>
            <a:pPr marL="457200" lvl="1" indent="0">
              <a:buNone/>
            </a:pPr>
            <a:r>
              <a:rPr lang="en-US" altLang="zh-CN" sz="1600"/>
              <a:t>    privileged: true</a:t>
            </a:r>
          </a:p>
          <a:p>
            <a:pPr marL="457200" lvl="1" indent="0">
              <a:buNone/>
            </a:pPr>
            <a:r>
              <a:rPr lang="en-US" altLang="zh-CN" sz="1600"/>
              <a:t>    volumes: </a:t>
            </a:r>
          </a:p>
          <a:p>
            <a:pPr marL="457200" lvl="1" indent="0">
              <a:buNone/>
            </a:pPr>
            <a:r>
              <a:rPr lang="en-US" altLang="zh-CN" sz="1600"/>
              <a:t>      - "/home/shenyi/nginx/web2/:/var/www/html/"</a:t>
            </a:r>
          </a:p>
          <a:p>
            <a:pPr marL="457200" lvl="1" indent="0">
              <a:buNone/>
            </a:pPr>
            <a:r>
              <a:rPr lang="en-US" altLang="zh-CN" sz="1600"/>
              <a:t>version: "</a:t>
            </a:r>
            <a:r>
              <a:rPr lang="en-US" altLang="zh-CN" sz="1600"/>
              <a:t>3</a:t>
            </a:r>
            <a:r>
              <a:rPr lang="en-US" altLang="zh-CN" sz="1600" smtClean="0"/>
              <a:t>"</a:t>
            </a:r>
          </a:p>
          <a:p>
            <a:pPr marL="457200" lvl="1" indent="0">
              <a:buNone/>
            </a:pPr>
            <a:r>
              <a:rPr lang="en-US" altLang="zh-CN" sz="1600" smtClean="0"/>
              <a:t> </a:t>
            </a:r>
            <a:endParaRPr lang="en-US" altLang="zh-CN" sz="1600"/>
          </a:p>
          <a:p>
            <a:pPr marL="457200" lvl="1" indent="0">
              <a:buNone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00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怎么启动呢？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继续看文档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https://</a:t>
            </a:r>
            <a:r>
              <a:rPr lang="en-US" altLang="zh-CN" sz="1800"/>
              <a:t>docs.docker.com/compose/reference/up</a:t>
            </a:r>
            <a:r>
              <a:rPr lang="en-US" altLang="zh-CN" sz="1800" smtClean="0"/>
              <a:t>/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我们执行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docker-compose up -d</a:t>
            </a:r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414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7299</TotalTime>
  <Words>600</Words>
  <Application>Microsoft Office PowerPoint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第二章案例篇 ： Docker Compose入门：启动多个web容器</vt:lpstr>
      <vt:lpstr>本课程适合学员</vt:lpstr>
      <vt:lpstr>官方文档</vt:lpstr>
      <vt:lpstr> nginx负载均衡前准备工作</vt:lpstr>
      <vt:lpstr>入手一个工具 docker compose</vt:lpstr>
      <vt:lpstr>基本学习</vt:lpstr>
      <vt:lpstr>接上页</vt:lpstr>
      <vt:lpstr>怎么启动呢？</vt:lpstr>
      <vt:lpstr>课后作业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1186</cp:revision>
  <dcterms:created xsi:type="dcterms:W3CDTF">2016-05-22T15:40:23Z</dcterms:created>
  <dcterms:modified xsi:type="dcterms:W3CDTF">2017-12-19T06:45:11Z</dcterms:modified>
</cp:coreProperties>
</file>