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3"/>
  </p:notesMasterIdLst>
  <p:sldIdLst>
    <p:sldId id="265" r:id="rId3"/>
    <p:sldId id="311" r:id="rId4"/>
    <p:sldId id="296" r:id="rId5"/>
    <p:sldId id="314" r:id="rId6"/>
    <p:sldId id="306" r:id="rId7"/>
    <p:sldId id="323" r:id="rId8"/>
    <p:sldId id="325" r:id="rId9"/>
    <p:sldId id="326" r:id="rId10"/>
    <p:sldId id="327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Docker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初级实战篇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682" y="3014807"/>
            <a:ext cx="10515600" cy="1325563"/>
          </a:xfrm>
        </p:spPr>
        <p:txBody>
          <a:bodyPr/>
          <a:lstStyle/>
          <a:p>
            <a:r>
              <a:rPr lang="zh-CN" altLang="en-US" smtClean="0"/>
              <a:t>第二章案例篇</a:t>
            </a:r>
            <a:r>
              <a:rPr lang="en-US" altLang="zh-CN" smtClean="0"/>
              <a:t> </a:t>
            </a:r>
            <a:r>
              <a:rPr lang="zh-CN" altLang="en-US" smtClean="0"/>
              <a:t>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Docker </a:t>
            </a:r>
            <a:r>
              <a:rPr lang="en-US" altLang="zh-CN" smtClean="0"/>
              <a:t>compose</a:t>
            </a:r>
            <a:r>
              <a:rPr lang="zh-CN" altLang="en-US" smtClean="0"/>
              <a:t>创建网络、指定容器</a:t>
            </a:r>
            <a:r>
              <a:rPr lang="en-US" altLang="zh-CN" smtClean="0"/>
              <a:t>IP</a:t>
            </a:r>
            <a:r>
              <a:rPr lang="zh-CN" altLang="en-US" smtClean="0"/>
              <a:t>、启动简单</a:t>
            </a:r>
            <a:r>
              <a:rPr lang="en-US" altLang="zh-CN" smtClean="0"/>
              <a:t>nginx</a:t>
            </a:r>
            <a:r>
              <a:rPr lang="zh-CN" altLang="en-US" smtClean="0"/>
              <a:t>负载均衡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本课程适合学员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、已经拥有一定开发经验的同学</a:t>
            </a:r>
            <a:r>
              <a:rPr lang="en-US" altLang="zh-CN" smtClean="0"/>
              <a:t>.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、能够自行完成</a:t>
            </a:r>
            <a:r>
              <a:rPr lang="en-US" altLang="zh-CN" smtClean="0"/>
              <a:t>Linux</a:t>
            </a:r>
            <a:r>
              <a:rPr lang="zh-CN" altLang="en-US" smtClean="0"/>
              <a:t>等环境的配置</a:t>
            </a:r>
            <a:r>
              <a:rPr lang="en-US" altLang="zh-CN" smtClean="0"/>
              <a:t>(</a:t>
            </a:r>
            <a:r>
              <a:rPr lang="zh-CN" altLang="en-US" smtClean="0"/>
              <a:t>如虚拟机等</a:t>
            </a:r>
            <a:r>
              <a:rPr lang="en-US" altLang="zh-CN" smtClean="0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 smtClean="0"/>
              <a:t>、课后有主观能动性。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 smtClean="0"/>
              <a:t>、能顺畅使用 百度或百度以外搜索引擎的同学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、已经知道</a:t>
            </a:r>
            <a:r>
              <a:rPr lang="en-US" altLang="zh-CN" smtClean="0">
                <a:solidFill>
                  <a:srgbClr val="FF0000"/>
                </a:solidFill>
              </a:rPr>
              <a:t>Docker</a:t>
            </a:r>
            <a:r>
              <a:rPr lang="zh-CN" altLang="en-US" smtClean="0">
                <a:solidFill>
                  <a:srgbClr val="FF0000"/>
                </a:solidFill>
              </a:rPr>
              <a:t>是什么</a:t>
            </a:r>
            <a:r>
              <a:rPr lang="en-US" altLang="zh-CN" smtClean="0">
                <a:solidFill>
                  <a:srgbClr val="FF0000"/>
                </a:solidFill>
              </a:rPr>
              <a:t>,</a:t>
            </a:r>
            <a:r>
              <a:rPr lang="zh-CN" altLang="en-US" smtClean="0">
                <a:solidFill>
                  <a:srgbClr val="FF0000"/>
                </a:solidFill>
              </a:rPr>
              <a:t>并不纠结用还是不用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zh-CN" altLang="en-US" smtClean="0">
                <a:solidFill>
                  <a:srgbClr val="FF0000"/>
                </a:solidFill>
              </a:rPr>
              <a:t>本课程环境</a:t>
            </a:r>
            <a:r>
              <a:rPr lang="en-US" altLang="zh-CN" smtClean="0">
                <a:solidFill>
                  <a:srgbClr val="FF0000"/>
                </a:solidFill>
              </a:rPr>
              <a:t>Centos7</a:t>
            </a:r>
            <a:r>
              <a:rPr lang="zh-CN" altLang="en-US" smtClean="0">
                <a:solidFill>
                  <a:srgbClr val="FF0000"/>
                </a:solidFill>
              </a:rPr>
              <a:t>，内存建议</a:t>
            </a:r>
            <a:r>
              <a:rPr lang="en-US" altLang="zh-CN" smtClean="0">
                <a:solidFill>
                  <a:srgbClr val="FF0000"/>
                </a:solidFill>
              </a:rPr>
              <a:t>4G</a:t>
            </a:r>
            <a:r>
              <a:rPr lang="zh-CN" altLang="en-US" smtClean="0">
                <a:solidFill>
                  <a:srgbClr val="FF0000"/>
                </a:solidFill>
              </a:rPr>
              <a:t>或以上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/>
              <a:t>本</a:t>
            </a:r>
            <a:r>
              <a:rPr lang="zh-CN" altLang="en-US" smtClean="0"/>
              <a:t>课程主要有两大章节</a:t>
            </a:r>
            <a:endParaRPr lang="en-US" altLang="zh-CN" smtClean="0"/>
          </a:p>
          <a:p>
            <a:pPr marL="0" indent="0">
              <a:buNone/>
            </a:pPr>
            <a:r>
              <a:rPr lang="en-US"/>
              <a:t>1</a:t>
            </a:r>
            <a:r>
              <a:rPr lang="zh-CN" altLang="en-US"/>
              <a:t>、基础</a:t>
            </a:r>
            <a:r>
              <a:rPr lang="zh-CN" altLang="en-US" smtClean="0"/>
              <a:t>知识 </a:t>
            </a:r>
            <a:r>
              <a:rPr lang="en-US" smtClean="0"/>
              <a:t>2</a:t>
            </a:r>
            <a:r>
              <a:rPr lang="zh-CN" altLang="en-US"/>
              <a:t>、在</a:t>
            </a:r>
            <a:r>
              <a:rPr lang="en-US" altLang="zh-CN"/>
              <a:t>web</a:t>
            </a:r>
            <a:r>
              <a:rPr lang="zh-CN" altLang="en-US"/>
              <a:t>开发、部署过程中的常见案例</a:t>
            </a:r>
            <a:endParaRPr 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8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官方文档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50718" y="1690688"/>
            <a:ext cx="8146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https://docs.docker.com</a:t>
            </a:r>
            <a:r>
              <a:rPr lang="en-US" smtClean="0"/>
              <a:t>/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/>
              <a:t>CE</a:t>
            </a:r>
            <a:r>
              <a:rPr lang="zh-CN" altLang="en-US" smtClean="0"/>
              <a:t>和</a:t>
            </a:r>
            <a:r>
              <a:rPr lang="en-US" altLang="zh-CN" smtClean="0"/>
              <a:t>EE</a:t>
            </a:r>
            <a:r>
              <a:rPr lang="zh-CN" altLang="en-US" smtClean="0"/>
              <a:t>的区别。</a:t>
            </a:r>
            <a:endParaRPr lang="en-US" altLang="zh-CN" smtClean="0"/>
          </a:p>
          <a:p>
            <a:r>
              <a:rPr lang="zh-CN" altLang="en-US" smtClean="0"/>
              <a:t>前者是社区版，不要钱。后者你懂得。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目前我们选择</a:t>
            </a:r>
            <a:r>
              <a:rPr lang="en-US" altLang="zh-CN" smtClean="0"/>
              <a:t>CE</a:t>
            </a:r>
            <a:r>
              <a:rPr lang="zh-CN" altLang="en-US" smtClean="0"/>
              <a:t>版。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r>
              <a:rPr lang="zh-CN" altLang="en-US" smtClean="0"/>
              <a:t>请看官方文档的操作</a:t>
            </a:r>
            <a:endParaRPr lang="en-US" altLang="zh-CN" smtClean="0"/>
          </a:p>
          <a:p>
            <a:endParaRPr lang="en-US"/>
          </a:p>
          <a:p>
            <a:r>
              <a:rPr lang="en-US"/>
              <a:t>https://docs.docker.com/engine/installation/linux/docker-ce/centos/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26" y="5180127"/>
            <a:ext cx="6043184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上节课的课后作业</a:t>
            </a:r>
            <a:endParaRPr lang="en-US"/>
          </a:p>
        </p:txBody>
      </p:sp>
      <p:sp>
        <p:nvSpPr>
          <p:cNvPr id="5" name="圆角矩形 4"/>
          <p:cNvSpPr/>
          <p:nvPr/>
        </p:nvSpPr>
        <p:spPr>
          <a:xfrm>
            <a:off x="467591" y="2701636"/>
            <a:ext cx="2130137" cy="110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Nginx</a:t>
            </a:r>
            <a:r>
              <a:rPr lang="zh-CN" altLang="en-US" smtClean="0"/>
              <a:t>容器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7803573" y="1350818"/>
            <a:ext cx="2452254" cy="118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web1</a:t>
            </a:r>
            <a:r>
              <a:rPr lang="zh-CN" altLang="en-US" smtClean="0"/>
              <a:t>容器 </a:t>
            </a: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7938655" y="4007427"/>
            <a:ext cx="2452254" cy="118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web2</a:t>
            </a:r>
            <a:r>
              <a:rPr lang="zh-CN" altLang="en-US" smtClean="0"/>
              <a:t>容器 </a:t>
            </a:r>
            <a:endParaRPr lang="en-US"/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 flipV="1">
            <a:off x="2597728" y="1943100"/>
            <a:ext cx="5205845" cy="130925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</p:cNvCxnSpPr>
          <p:nvPr/>
        </p:nvCxnSpPr>
        <p:spPr>
          <a:xfrm>
            <a:off x="2597728" y="3252355"/>
            <a:ext cx="5340927" cy="156166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38200" y="5070764"/>
            <a:ext cx="3151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上节课我们学习了</a:t>
            </a:r>
            <a:r>
              <a:rPr lang="en-US" altLang="zh-CN" smtClean="0"/>
              <a:t>compose</a:t>
            </a:r>
            <a:r>
              <a:rPr lang="zh-CN" altLang="en-US" smtClean="0"/>
              <a:t>这个编排工具</a:t>
            </a:r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447309" y="2441864"/>
            <a:ext cx="15378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smtClean="0">
                <a:solidFill>
                  <a:srgbClr val="FF0000"/>
                </a:solidFill>
              </a:rPr>
              <a:t>?</a:t>
            </a:r>
            <a:endParaRPr lang="en-US" sz="8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4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上节</a:t>
            </a:r>
            <a:r>
              <a:rPr lang="zh-CN" altLang="en-US" smtClean="0"/>
              <a:t>课的课后</a:t>
            </a:r>
            <a:r>
              <a:rPr lang="zh-CN" altLang="en-US" smtClean="0"/>
              <a:t>作业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645" y="1787236"/>
            <a:ext cx="11720946" cy="5070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smtClean="0"/>
              <a:t>思考 并学习文档中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1</a:t>
            </a:r>
            <a:r>
              <a:rPr lang="zh-CN" altLang="en-US" sz="1800" smtClean="0"/>
              <a:t>、</a:t>
            </a:r>
            <a:r>
              <a:rPr lang="en-US" altLang="zh-CN" sz="1800" smtClean="0"/>
              <a:t>compose up</a:t>
            </a:r>
            <a:r>
              <a:rPr lang="zh-CN" altLang="en-US" sz="1800" smtClean="0"/>
              <a:t>时自动创建网络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2</a:t>
            </a:r>
            <a:r>
              <a:rPr lang="zh-CN" altLang="en-US" sz="1800" smtClean="0"/>
              <a:t>、容器创建时指定</a:t>
            </a:r>
            <a:r>
              <a:rPr lang="en-US" altLang="zh-CN" sz="1800" smtClean="0"/>
              <a:t>IP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3</a:t>
            </a:r>
            <a:r>
              <a:rPr lang="zh-CN" altLang="en-US" sz="1800" smtClean="0"/>
              <a:t>、</a:t>
            </a:r>
            <a:r>
              <a:rPr lang="en-US" altLang="zh-CN" sz="1800" smtClean="0"/>
              <a:t>nginx </a:t>
            </a:r>
            <a:r>
              <a:rPr lang="zh-CN" altLang="en-US" sz="1800" smtClean="0"/>
              <a:t>配置负载均衡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00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自动创建网络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smtClean="0"/>
              <a:t>文档参考位置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/>
              <a:t>https://docs.docker.com/compose/compose-file/#ipv4_address-ipv6_address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1600" smtClean="0"/>
              <a:t>上节课我们是在外部手工创建了一个网络：</a:t>
            </a:r>
            <a:endParaRPr lang="en-US" altLang="zh-CN" sz="160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1600"/>
              <a:t> </a:t>
            </a:r>
            <a:r>
              <a:rPr lang="en-US" altLang="zh-CN" sz="2000"/>
              <a:t>docker network create -d bridge --subnet=192.128.0.0/16 mynginx</a:t>
            </a:r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 smtClean="0"/>
              <a:t>networks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mynginx-net-auto:</a:t>
            </a:r>
          </a:p>
          <a:p>
            <a:pPr marL="0" indent="0">
              <a:buNone/>
            </a:pPr>
            <a:r>
              <a:rPr lang="en-US" altLang="zh-CN" sz="1600"/>
              <a:t>     driver: bridge</a:t>
            </a:r>
          </a:p>
          <a:p>
            <a:pPr marL="0" indent="0">
              <a:buNone/>
            </a:pPr>
            <a:r>
              <a:rPr lang="en-US" altLang="zh-CN" sz="1600"/>
              <a:t>     ipam:</a:t>
            </a:r>
          </a:p>
          <a:p>
            <a:pPr marL="0" indent="0">
              <a:buNone/>
            </a:pPr>
            <a:r>
              <a:rPr lang="en-US" altLang="zh-CN" sz="1600"/>
              <a:t>      config: </a:t>
            </a:r>
          </a:p>
          <a:p>
            <a:pPr marL="0" indent="0">
              <a:buNone/>
            </a:pPr>
            <a:r>
              <a:rPr lang="en-US" altLang="zh-CN" sz="1600"/>
              <a:t>        - subnet: 192.158.0.0/16</a:t>
            </a:r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970" y="1430915"/>
            <a:ext cx="5715495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2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618" y="136525"/>
            <a:ext cx="10515600" cy="1325563"/>
          </a:xfrm>
        </p:spPr>
        <p:txBody>
          <a:bodyPr/>
          <a:lstStyle/>
          <a:p>
            <a:r>
              <a:rPr lang="en-US" altLang="zh-CN" smtClean="0"/>
              <a:t>env_file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smtClean="0"/>
              <a:t>如果设置比较复杂，那么我们可以通过</a:t>
            </a:r>
            <a:r>
              <a:rPr lang="en-US" altLang="zh-CN" sz="1800" smtClean="0"/>
              <a:t>env_file</a:t>
            </a:r>
            <a:r>
              <a:rPr lang="zh-CN" altLang="en-US" sz="1800" smtClean="0"/>
              <a:t>来完成变量的引用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参考文档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https://docs.docker.com/compose/environment-variables/#the-env-file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5019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nginx</a:t>
            </a:r>
            <a:r>
              <a:rPr lang="zh-CN" altLang="en-US" smtClean="0"/>
              <a:t>的基本设置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57300"/>
            <a:ext cx="11897591" cy="56007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000" smtClean="0"/>
              <a:t> upstream mydocker {</a:t>
            </a:r>
          </a:p>
          <a:p>
            <a:pPr marL="457200" lvl="1" indent="0">
              <a:buNone/>
            </a:pPr>
            <a:r>
              <a:rPr lang="en-US" altLang="zh-CN" sz="2000" smtClean="0"/>
              <a:t>             </a:t>
            </a:r>
            <a:r>
              <a:rPr lang="en-US" altLang="zh-CN" sz="2000"/>
              <a:t>server </a:t>
            </a:r>
            <a:r>
              <a:rPr lang="en-US" altLang="zh-CN" sz="2000" smtClean="0"/>
              <a:t>192.156.0.6;</a:t>
            </a:r>
          </a:p>
          <a:p>
            <a:pPr marL="457200" lvl="1" indent="0">
              <a:buNone/>
            </a:pPr>
            <a:r>
              <a:rPr lang="en-US" altLang="zh-CN" sz="2000" smtClean="0"/>
              <a:t>             server 192.156.0.3;</a:t>
            </a:r>
          </a:p>
          <a:p>
            <a:pPr marL="457200" lvl="1" indent="0">
              <a:buNone/>
            </a:pPr>
            <a:r>
              <a:rPr lang="en-US" altLang="zh-CN" sz="2000" smtClean="0"/>
              <a:t>         </a:t>
            </a:r>
            <a:r>
              <a:rPr lang="en-US" altLang="zh-CN" sz="2000"/>
              <a:t>}</a:t>
            </a:r>
          </a:p>
          <a:p>
            <a:pPr marL="457200" lvl="1" indent="0">
              <a:buNone/>
            </a:pPr>
            <a:r>
              <a:rPr lang="en-US" altLang="zh-CN" sz="2000"/>
              <a:t>      server {</a:t>
            </a:r>
          </a:p>
          <a:p>
            <a:pPr marL="457200" lvl="1" indent="0">
              <a:buNone/>
            </a:pPr>
            <a:r>
              <a:rPr lang="en-US" altLang="zh-CN" sz="2000"/>
              <a:t>        listen       80;</a:t>
            </a:r>
          </a:p>
          <a:p>
            <a:pPr marL="457200" lvl="1" indent="0">
              <a:buNone/>
            </a:pPr>
            <a:r>
              <a:rPr lang="en-US" altLang="zh-CN" sz="2000"/>
              <a:t>        server_name  mydocker;</a:t>
            </a:r>
          </a:p>
          <a:p>
            <a:pPr marL="457200" lvl="1" indent="0">
              <a:buNone/>
            </a:pPr>
            <a:r>
              <a:rPr lang="en-US" altLang="zh-CN" sz="2000"/>
              <a:t>        location / {</a:t>
            </a:r>
          </a:p>
          <a:p>
            <a:pPr marL="457200" lvl="1" indent="0">
              <a:buNone/>
            </a:pPr>
            <a:r>
              <a:rPr lang="en-US" altLang="zh-CN" sz="2000"/>
              <a:t>             proxy_set_header Host $host;</a:t>
            </a:r>
          </a:p>
          <a:p>
            <a:pPr marL="457200" lvl="1" indent="0">
              <a:buNone/>
            </a:pPr>
            <a:r>
              <a:rPr lang="en-US" altLang="zh-CN" sz="2000"/>
              <a:t>             proxy_set_header X-Real-IP $remote_addr;</a:t>
            </a:r>
          </a:p>
          <a:p>
            <a:pPr marL="457200" lvl="1" indent="0">
              <a:buNone/>
            </a:pPr>
            <a:r>
              <a:rPr lang="en-US" altLang="zh-CN" sz="2000"/>
              <a:t>             proxy_set_header X-Forwarded-For $proxy_add_x_forwarded_for;</a:t>
            </a:r>
          </a:p>
          <a:p>
            <a:pPr marL="457200" lvl="1" indent="0">
              <a:buNone/>
            </a:pPr>
            <a:r>
              <a:rPr lang="en-US" altLang="zh-CN" sz="2000"/>
              <a:t>             proxy_buffering off;</a:t>
            </a:r>
          </a:p>
          <a:p>
            <a:pPr marL="457200" lvl="1" indent="0">
              <a:buNone/>
            </a:pPr>
            <a:r>
              <a:rPr lang="en-US" altLang="zh-CN" sz="2000"/>
              <a:t>             proxy_pass http://mydocker;     </a:t>
            </a:r>
          </a:p>
          <a:p>
            <a:pPr marL="457200" lvl="1" indent="0">
              <a:buNone/>
            </a:pPr>
            <a:r>
              <a:rPr lang="en-US" altLang="zh-CN" sz="2000"/>
              <a:t>        }</a:t>
            </a:r>
          </a:p>
          <a:p>
            <a:pPr marL="457200" lvl="1" indent="0">
              <a:buNone/>
            </a:pPr>
            <a:r>
              <a:rPr lang="en-US" altLang="zh-CN" sz="2000"/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200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7896</TotalTime>
  <Words>376</Words>
  <Application>Microsoft Office PowerPoint</Application>
  <PresentationFormat>宽屏</PresentationFormat>
  <Paragraphs>85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第二章案例篇 ： Docker compose创建网络、指定容器IP、启动简单nginx负载均衡</vt:lpstr>
      <vt:lpstr>本课程适合学员</vt:lpstr>
      <vt:lpstr>官方文档</vt:lpstr>
      <vt:lpstr>上节课的课后作业</vt:lpstr>
      <vt:lpstr>上节课的课后作业</vt:lpstr>
      <vt:lpstr>自动创建网络</vt:lpstr>
      <vt:lpstr>env_file</vt:lpstr>
      <vt:lpstr>nginx的基本设置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1244</cp:revision>
  <dcterms:created xsi:type="dcterms:W3CDTF">2016-05-22T15:40:23Z</dcterms:created>
  <dcterms:modified xsi:type="dcterms:W3CDTF">2017-12-28T14:47:23Z</dcterms:modified>
</cp:coreProperties>
</file>