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11" r:id="rId4"/>
    <p:sldId id="296" r:id="rId5"/>
    <p:sldId id="314" r:id="rId6"/>
    <p:sldId id="306" r:id="rId7"/>
    <p:sldId id="323" r:id="rId8"/>
    <p:sldId id="325" r:id="rId9"/>
    <p:sldId id="326" r:id="rId10"/>
    <p:sldId id="327" r:id="rId11"/>
    <p:sldId id="328" r:id="rId12"/>
    <p:sldId id="329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Compose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smtClean="0"/>
              <a:t>文档位置：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https://docs.docker.com/compose/compose-file/#healthcheck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" y="2517782"/>
            <a:ext cx="7244115" cy="41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接下来我们修改配置文件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加入 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healthcheck</a:t>
            </a:r>
            <a:r>
              <a:rPr lang="en-US" altLang="zh-CN" sz="2000"/>
              <a:t>:</a:t>
            </a:r>
          </a:p>
          <a:p>
            <a:pPr marL="457200" lvl="1" indent="0">
              <a:buNone/>
            </a:pPr>
            <a:r>
              <a:rPr lang="en-US" altLang="zh-CN" sz="2000"/>
              <a:t>      test: ["CMD", "curl","-s","-f", "http://localhost:80"]</a:t>
            </a:r>
          </a:p>
          <a:p>
            <a:pPr marL="457200" lvl="1" indent="0">
              <a:buNone/>
            </a:pPr>
            <a:r>
              <a:rPr lang="en-US" altLang="zh-CN" sz="2000"/>
              <a:t>      interval: 5s</a:t>
            </a:r>
          </a:p>
          <a:p>
            <a:pPr marL="457200" lvl="1" indent="0">
              <a:buNone/>
            </a:pPr>
            <a:r>
              <a:rPr lang="en-US" altLang="zh-CN" sz="2000"/>
              <a:t>      timeout: 5s</a:t>
            </a:r>
          </a:p>
          <a:p>
            <a:pPr marL="457200" lvl="1" indent="0">
              <a:buNone/>
            </a:pPr>
            <a:r>
              <a:rPr lang="en-US" altLang="zh-CN" sz="2000"/>
              <a:t>      retries: 3</a:t>
            </a:r>
          </a:p>
        </p:txBody>
      </p:sp>
    </p:spTree>
    <p:extLst>
      <p:ext uri="{BB962C8B-B14F-4D97-AF65-F5344CB8AC3E}">
        <p14:creationId xmlns:p14="http://schemas.microsoft.com/office/powerpoint/2010/main" val="8432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容器健康检查机制、使用</a:t>
            </a:r>
            <a:r>
              <a:rPr lang="en-US" altLang="zh-CN" smtClean="0"/>
              <a:t>Compose</a:t>
            </a:r>
            <a:r>
              <a:rPr lang="zh-CN" altLang="en-US" smtClean="0"/>
              <a:t>管理容器的健康检查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上节课我们做了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67591" y="2701636"/>
            <a:ext cx="2130137" cy="11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03573" y="1350818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web1</a:t>
            </a:r>
            <a:r>
              <a:rPr lang="zh-CN" altLang="en-US" smtClean="0"/>
              <a:t>容器 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938655" y="4007427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web2</a:t>
            </a:r>
            <a:r>
              <a:rPr lang="zh-CN" altLang="en-US" smtClean="0"/>
              <a:t>容器 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2597728" y="1943100"/>
            <a:ext cx="5205845" cy="13092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2597728" y="3252355"/>
            <a:ext cx="5340927" cy="156166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507076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docker-compose</a:t>
            </a:r>
            <a:r>
              <a:rPr lang="zh-CN" altLang="en-US" smtClean="0"/>
              <a:t>来进行启动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上节课的思考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容器万一出问题怎么办？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今天我们先学习简单的例子：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</a:t>
            </a:r>
            <a:r>
              <a:rPr lang="zh-CN" altLang="en-US" sz="1800" smtClean="0"/>
              <a:t>譬如我们的</a:t>
            </a:r>
            <a:r>
              <a:rPr lang="en-US" altLang="zh-CN" sz="1800" smtClean="0"/>
              <a:t>web</a:t>
            </a:r>
            <a:r>
              <a:rPr lang="zh-CN" altLang="en-US" sz="1800" smtClean="0"/>
              <a:t>容器中的网站宕掉了。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1800" smtClean="0"/>
              <a:t> </a:t>
            </a:r>
            <a:r>
              <a:rPr lang="zh-CN" altLang="en-US" sz="1800" smtClean="0"/>
              <a:t>我们先回顾一下之前使用</a:t>
            </a:r>
            <a:r>
              <a:rPr lang="en-US" altLang="zh-CN" sz="1800" smtClean="0"/>
              <a:t>docker run</a:t>
            </a:r>
            <a:r>
              <a:rPr lang="zh-CN" altLang="en-US" sz="1800" smtClean="0"/>
              <a:t>的方式来运行的命令</a:t>
            </a:r>
            <a:r>
              <a:rPr lang="en-US" altLang="zh-CN" sz="1800" smtClean="0"/>
              <a:t>:</a:t>
            </a:r>
          </a:p>
          <a:p>
            <a:pPr marL="0" indent="0">
              <a:buNone/>
            </a:pPr>
            <a:r>
              <a:rPr lang="en-US" altLang="zh-CN" sz="1800"/>
              <a:t>docker run --name web1 -d -p 8080:80 </a:t>
            </a:r>
            <a:r>
              <a:rPr lang="en-US" sz="1800"/>
              <a:t>--privileged</a:t>
            </a:r>
            <a:r>
              <a:rPr lang="en-US" altLang="zh-CN" sz="1800"/>
              <a:t> -v /home/shenyi/nginx/web1/:</a:t>
            </a:r>
            <a:r>
              <a:rPr lang="en-US" sz="1800"/>
              <a:t>/var/www/html/</a:t>
            </a:r>
            <a:r>
              <a:rPr lang="en-US" altLang="zh-CN" sz="1800"/>
              <a:t> centos:jdk</a:t>
            </a:r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接下来就要看文档了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smtClean="0"/>
              <a:t>文档位置</a:t>
            </a:r>
            <a:r>
              <a:rPr lang="en-US" altLang="zh-CN" sz="1600" smtClean="0"/>
              <a:t>:</a:t>
            </a:r>
          </a:p>
          <a:p>
            <a:pPr marL="0" indent="0">
              <a:buNone/>
            </a:pPr>
            <a:r>
              <a:rPr lang="en-US" altLang="zh-CN" sz="1600" smtClean="0"/>
              <a:t>https</a:t>
            </a:r>
            <a:r>
              <a:rPr lang="en-US" altLang="zh-CN" sz="1600"/>
              <a:t>://docs.docker.com/engine/reference/commandline/run/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9" y="2312894"/>
            <a:ext cx="600508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1325563"/>
          </a:xfrm>
        </p:spPr>
        <p:txBody>
          <a:bodyPr/>
          <a:lstStyle/>
          <a:p>
            <a:r>
              <a:rPr lang="zh-CN" altLang="en-US" smtClean="0"/>
              <a:t>大致说明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--</a:t>
            </a:r>
            <a:r>
              <a:rPr lang="en-US" altLang="zh-CN" sz="1800" smtClean="0"/>
              <a:t>health-cmd:</a:t>
            </a:r>
            <a:r>
              <a:rPr lang="zh-CN" altLang="en-US" sz="1800" smtClean="0"/>
              <a:t>检查的命令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--</a:t>
            </a:r>
            <a:r>
              <a:rPr lang="en-US" altLang="zh-CN" sz="1800"/>
              <a:t>health-interval</a:t>
            </a:r>
            <a:r>
              <a:rPr lang="zh-CN" altLang="en-US" sz="1800" smtClean="0"/>
              <a:t>：</a:t>
            </a:r>
            <a:r>
              <a:rPr lang="zh-CN" altLang="en-US" sz="1800"/>
              <a:t>两次健康检查的</a:t>
            </a:r>
            <a:r>
              <a:rPr lang="zh-CN" altLang="en-US" sz="1800" smtClean="0"/>
              <a:t>间隔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--health-timeout</a:t>
            </a:r>
            <a:r>
              <a:rPr lang="zh-CN" altLang="en-US" sz="1800" smtClean="0"/>
              <a:t>：</a:t>
            </a:r>
            <a:r>
              <a:rPr lang="zh-CN" altLang="en-US" sz="1800"/>
              <a:t>健康检查命令运行超时时间</a:t>
            </a:r>
            <a:r>
              <a:rPr lang="zh-CN" altLang="en-US" sz="1800" smtClean="0"/>
              <a:t>，超过代表失败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--health-retries</a:t>
            </a:r>
            <a:r>
              <a:rPr lang="zh-CN" altLang="en-US" sz="1800" smtClean="0"/>
              <a:t>：</a:t>
            </a:r>
            <a:r>
              <a:rPr lang="zh-CN" altLang="en-US" sz="1800"/>
              <a:t>当连续失败指定次数后，则将容器状态视为 </a:t>
            </a:r>
            <a:r>
              <a:rPr lang="en-US" altLang="zh-CN" sz="1800" smtClean="0"/>
              <a:t>unhealthy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--</a:t>
            </a:r>
            <a:r>
              <a:rPr lang="en-US" altLang="zh-CN" sz="1800" smtClean="0"/>
              <a:t>health-start-period:</a:t>
            </a:r>
            <a:r>
              <a:rPr lang="zh-CN" altLang="en-US" sz="1800" smtClean="0"/>
              <a:t>容器启动的初始化</a:t>
            </a:r>
            <a:r>
              <a:rPr lang="zh-CN" altLang="en-US" sz="1800"/>
              <a:t>时间</a:t>
            </a:r>
            <a:r>
              <a:rPr lang="zh-CN" altLang="en-US" sz="1800" smtClean="0"/>
              <a:t>，</a:t>
            </a:r>
            <a:r>
              <a:rPr lang="zh-CN" altLang="en-US" sz="1800"/>
              <a:t>此时</a:t>
            </a:r>
            <a:r>
              <a:rPr lang="zh-CN" altLang="en-US" sz="1800" smtClean="0"/>
              <a:t>健康检查</a:t>
            </a:r>
            <a:r>
              <a:rPr lang="zh-CN" altLang="en-US" sz="1800"/>
              <a:t>失效不会计</a:t>
            </a:r>
            <a:r>
              <a:rPr lang="zh-CN" altLang="en-US" sz="1800" smtClean="0"/>
              <a:t>入次数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我们</a:t>
            </a:r>
            <a:r>
              <a:rPr lang="zh-CN" altLang="en-US" sz="1800" smtClean="0"/>
              <a:t>把命令改一下：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 run </a:t>
            </a:r>
            <a:r>
              <a:rPr lang="en-US" altLang="zh-CN" sz="1800" smtClean="0"/>
              <a:t> </a:t>
            </a:r>
            <a:r>
              <a:rPr lang="en-US" altLang="zh-CN" sz="1800"/>
              <a:t>--name web1 -d -p 8080:80 </a:t>
            </a:r>
            <a:r>
              <a:rPr lang="en-US" sz="1800"/>
              <a:t>--privileged</a:t>
            </a:r>
            <a:r>
              <a:rPr lang="en-US" altLang="zh-CN" sz="1800"/>
              <a:t> -v /home/shenyi/nginx/web1/:</a:t>
            </a:r>
            <a:r>
              <a:rPr lang="en-US" sz="1800"/>
              <a:t>/var/www/html</a:t>
            </a:r>
            <a:r>
              <a:rPr lang="en-US" sz="1800" smtClean="0"/>
              <a:t>/ \</a:t>
            </a:r>
          </a:p>
          <a:p>
            <a:pPr marL="0" indent="0">
              <a:buNone/>
            </a:pPr>
            <a:r>
              <a:rPr lang="en-US" altLang="zh-CN" sz="1800"/>
              <a:t>--health-cmd="curl </a:t>
            </a:r>
            <a:r>
              <a:rPr lang="en-US" altLang="zh-CN" sz="1800" smtClean="0"/>
              <a:t>--silent --</a:t>
            </a:r>
            <a:r>
              <a:rPr lang="en-US" altLang="zh-CN" sz="1800"/>
              <a:t>fail </a:t>
            </a:r>
            <a:r>
              <a:rPr lang="en-US" altLang="zh-CN" sz="1800">
                <a:solidFill>
                  <a:srgbClr val="FF0000"/>
                </a:solidFill>
              </a:rPr>
              <a:t>http://</a:t>
            </a:r>
            <a:r>
              <a:rPr lang="en-US" altLang="zh-CN" sz="1800" smtClean="0">
                <a:solidFill>
                  <a:srgbClr val="FF0000"/>
                </a:solidFill>
              </a:rPr>
              <a:t>localhost:80</a:t>
            </a:r>
            <a:r>
              <a:rPr lang="en-US" altLang="zh-CN" sz="1800" smtClean="0"/>
              <a:t>/ </a:t>
            </a:r>
            <a:r>
              <a:rPr lang="en-US" altLang="zh-CN" sz="1800"/>
              <a:t>|| exit 1" --</a:t>
            </a:r>
            <a:r>
              <a:rPr lang="en-US" altLang="zh-CN" sz="1800" smtClean="0"/>
              <a:t>health-interval=3s </a:t>
            </a:r>
            <a:r>
              <a:rPr lang="en-US" altLang="zh-CN" sz="1800"/>
              <a:t>--</a:t>
            </a:r>
            <a:r>
              <a:rPr lang="en-US" altLang="zh-CN" sz="1800" smtClean="0"/>
              <a:t>health-retries=3 \</a:t>
            </a:r>
          </a:p>
          <a:p>
            <a:pPr marL="0" indent="0">
              <a:buNone/>
            </a:pPr>
            <a:r>
              <a:rPr lang="en-US" altLang="zh-CN" sz="1800" smtClean="0"/>
              <a:t>--</a:t>
            </a:r>
            <a:r>
              <a:rPr lang="en-US" altLang="zh-CN" sz="1800" smtClean="0"/>
              <a:t>health-timeout=5s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centos:jdk</a:t>
            </a: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我们接下来可以尝试把容器里面的网站关掉。可以看到变成了</a:t>
            </a:r>
            <a:r>
              <a:rPr lang="en-US" altLang="zh-CN" sz="1800" smtClean="0"/>
              <a:t>unhealth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01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docker inspect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 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zh-CN" altLang="en-US" sz="2000" smtClean="0"/>
              <a:t>检查容器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参考文档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/>
              <a:t>https://docs.docker.com/engine/reference/commandline/inspect/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docker inspect web1 </a:t>
            </a:r>
            <a:r>
              <a:rPr lang="zh-CN" altLang="en-US" sz="2000" smtClean="0"/>
              <a:t>可以看到结果</a:t>
            </a:r>
            <a:endParaRPr lang="en-US" altLang="zh-CN" sz="2000" smtClean="0"/>
          </a:p>
          <a:p>
            <a:pPr marL="457200" lvl="1" indent="0">
              <a:buNone/>
            </a:pP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/>
              <a:t>只</a:t>
            </a:r>
            <a:r>
              <a:rPr lang="zh-CN" altLang="en-US" sz="2000" smtClean="0"/>
              <a:t>看</a:t>
            </a:r>
            <a:r>
              <a:rPr lang="en-US" altLang="zh-CN" sz="2000" smtClean="0"/>
              <a:t>Health</a:t>
            </a:r>
            <a:r>
              <a:rPr lang="zh-CN" altLang="en-US" sz="2000" smtClean="0"/>
              <a:t>部分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docker inspect --format='{{json .State.Health</a:t>
            </a:r>
            <a:r>
              <a:rPr lang="en-US" altLang="zh-CN" sz="2000" smtClean="0"/>
              <a:t>}}' web1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2">
              <a:lumMod val="75000"/>
            </a:schemeClr>
          </a:solidFill>
          <a:prstDash val="lgDash"/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480</Words>
  <Application>Microsoft Office PowerPoint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容器健康检查机制、使用Compose管理容器的健康检查</vt:lpstr>
      <vt:lpstr>本课程适合学员</vt:lpstr>
      <vt:lpstr>官方文档</vt:lpstr>
      <vt:lpstr>上节课我们做了</vt:lpstr>
      <vt:lpstr>上节课的思考</vt:lpstr>
      <vt:lpstr>接下来就要看文档了</vt:lpstr>
      <vt:lpstr>大致说明</vt:lpstr>
      <vt:lpstr>docker inspect</vt:lpstr>
      <vt:lpstr>使用Compose</vt:lpstr>
      <vt:lpstr>接下来我们修改配置文件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1277</cp:revision>
  <dcterms:created xsi:type="dcterms:W3CDTF">2016-05-22T15:40:23Z</dcterms:created>
  <dcterms:modified xsi:type="dcterms:W3CDTF">2018-01-01T04:59:46Z</dcterms:modified>
</cp:coreProperties>
</file>