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20"/>
  </p:notesMasterIdLst>
  <p:sldIdLst>
    <p:sldId id="265" r:id="rId3"/>
    <p:sldId id="311" r:id="rId4"/>
    <p:sldId id="296" r:id="rId5"/>
    <p:sldId id="314" r:id="rId6"/>
    <p:sldId id="306" r:id="rId7"/>
    <p:sldId id="323" r:id="rId8"/>
    <p:sldId id="325" r:id="rId9"/>
    <p:sldId id="330" r:id="rId10"/>
    <p:sldId id="326" r:id="rId11"/>
    <p:sldId id="327" r:id="rId12"/>
    <p:sldId id="328" r:id="rId13"/>
    <p:sldId id="329" r:id="rId14"/>
    <p:sldId id="332" r:id="rId15"/>
    <p:sldId id="334" r:id="rId16"/>
    <p:sldId id="335" r:id="rId17"/>
    <p:sldId id="336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如果你是</a:t>
            </a:r>
            <a:r>
              <a:rPr lang="en-US" altLang="zh-CN" smtClean="0"/>
              <a:t>vmare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945573" y="5486400"/>
            <a:ext cx="848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把虚拟机停了之后 才能设置（不是挂起状态）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2" y="1690688"/>
            <a:ext cx="6340389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基本过程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、首先检查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/home/shenyi/.</a:t>
            </a:r>
            <a:r>
              <a:rPr lang="en-US" altLang="zh-CN" sz="2000" smtClean="0"/>
              <a:t>docker/machine/cache </a:t>
            </a:r>
            <a:r>
              <a:rPr lang="zh-CN" altLang="en-US" sz="2000" smtClean="0"/>
              <a:t>是否存在，没有则创建文件夹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、寻找该文件夹下是否有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boot2docker.iso</a:t>
            </a:r>
            <a:r>
              <a:rPr lang="zh-CN" altLang="en-US" sz="2000" smtClean="0"/>
              <a:t>（一个</a:t>
            </a:r>
            <a:r>
              <a:rPr lang="zh-CN" altLang="en-US" sz="2000"/>
              <a:t>基于</a:t>
            </a:r>
            <a:r>
              <a:rPr lang="en-US" sz="2000" b="1" smtClean="0"/>
              <a:t>Tiny </a:t>
            </a:r>
            <a:r>
              <a:rPr lang="en-US" sz="2000" b="1"/>
              <a:t>Core </a:t>
            </a:r>
            <a:r>
              <a:rPr lang="en-US" sz="2000" b="1" smtClean="0"/>
              <a:t>Linux</a:t>
            </a:r>
            <a:r>
              <a:rPr lang="zh-CN" altLang="en-US" sz="2000" b="1" smtClean="0"/>
              <a:t>的系统，里面</a:t>
            </a:r>
            <a:r>
              <a:rPr lang="en-US" altLang="zh-CN" sz="2000" b="1" smtClean="0"/>
              <a:t>Docker</a:t>
            </a:r>
            <a:r>
              <a:rPr lang="zh-CN" altLang="en-US" sz="2000" b="1" smtClean="0"/>
              <a:t>啥的都帮你搞定了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b="1" smtClean="0"/>
              <a:t>如果太慢，可以去这手工下载后，</a:t>
            </a:r>
            <a:r>
              <a:rPr lang="en-US" altLang="zh-CN" sz="2000" b="1" smtClean="0"/>
              <a:t>ftp</a:t>
            </a:r>
            <a:r>
              <a:rPr lang="zh-CN" altLang="en-US" sz="2000" b="1" smtClean="0"/>
              <a:t>传 </a:t>
            </a:r>
            <a:r>
              <a:rPr lang="en-US" altLang="zh-CN" sz="2000" b="1" smtClean="0">
                <a:solidFill>
                  <a:srgbClr val="FF0000"/>
                </a:solidFill>
              </a:rPr>
              <a:t>(</a:t>
            </a:r>
            <a:r>
              <a:rPr lang="zh-CN" altLang="en-US" sz="2000" b="1" smtClean="0">
                <a:solidFill>
                  <a:srgbClr val="FF0000"/>
                </a:solidFill>
              </a:rPr>
              <a:t>推荐</a:t>
            </a:r>
            <a:r>
              <a:rPr lang="en-US" altLang="zh-CN" sz="2000" b="1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sz="2000"/>
              <a:t>https://github.com/boot2docker/boot2docker/releases</a:t>
            </a:r>
            <a:r>
              <a:rPr lang="en-US" altLang="zh-CN" sz="2000" smtClean="0"/>
              <a:t>/</a:t>
            </a:r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3</a:t>
            </a:r>
            <a:r>
              <a:rPr lang="zh-CN" altLang="en-US" sz="2000" smtClean="0"/>
              <a:t>、默认会创建一个虚拟网卡 （</a:t>
            </a:r>
            <a:r>
              <a:rPr lang="en-US" altLang="zh-CN" sz="2000"/>
              <a:t>vboxnet0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用 </a:t>
            </a:r>
            <a:r>
              <a:rPr lang="en-US" altLang="zh-CN" sz="2000" smtClean="0"/>
              <a:t>ifconfig</a:t>
            </a:r>
            <a:r>
              <a:rPr lang="zh-CN" altLang="en-US" sz="2000" smtClean="0"/>
              <a:t>可以看到 当前主机的虚拟</a:t>
            </a:r>
            <a:r>
              <a:rPr lang="en-US" altLang="zh-CN" sz="2000" smtClean="0"/>
              <a:t>IP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执行 </a:t>
            </a:r>
            <a:r>
              <a:rPr lang="en-US" altLang="zh-CN" sz="2000"/>
              <a:t>docker-machine ls</a:t>
            </a:r>
          </a:p>
          <a:p>
            <a:pPr marL="457200" lvl="1" indent="0">
              <a:buNone/>
            </a:pPr>
            <a:r>
              <a:rPr lang="zh-CN" altLang="en-US" sz="2000" smtClean="0"/>
              <a:t>可以看到 已经创建成功了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7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简单命令简学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smtClean="0"/>
              <a:t>文档在这：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https</a:t>
            </a:r>
            <a:r>
              <a:rPr lang="en-US" altLang="zh-CN" sz="2000"/>
              <a:t>://docs.docker.com/machine/reference</a:t>
            </a:r>
            <a:r>
              <a:rPr lang="en-US" altLang="zh-CN" sz="2000" smtClean="0"/>
              <a:t>/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、查看</a:t>
            </a:r>
            <a:r>
              <a:rPr lang="en-US" altLang="zh-CN" sz="2000" smtClean="0"/>
              <a:t>IP</a:t>
            </a:r>
            <a:r>
              <a:rPr lang="zh-CN" altLang="en-US" sz="2000" smtClean="0"/>
              <a:t>地址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docker-machine ip </a:t>
            </a:r>
            <a:r>
              <a:rPr lang="zh-CN" altLang="en-US" sz="2000" smtClean="0"/>
              <a:t>虚拟机名称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、停止和开启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docker-machine stop/start  </a:t>
            </a:r>
            <a:r>
              <a:rPr lang="zh-CN" altLang="en-US" sz="2000" smtClean="0"/>
              <a:t>虚拟机名称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3</a:t>
            </a:r>
            <a:r>
              <a:rPr lang="zh-CN" altLang="en-US" sz="2000" smtClean="0"/>
              <a:t>、环境变量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  docker-machine env v1</a:t>
            </a:r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4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SSH</a:t>
            </a:r>
            <a:r>
              <a:rPr lang="zh-CN" altLang="en-US" sz="2000" smtClean="0"/>
              <a:t>的方式连接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docker-machine ssh v1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432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smtClean="0"/>
              <a:t> </a:t>
            </a:r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环境变量 </a:t>
            </a:r>
            <a:r>
              <a:rPr lang="en-US" altLang="zh-CN" sz="2000" smtClean="0"/>
              <a:t>,</a:t>
            </a:r>
            <a:r>
              <a:rPr lang="zh-CN" altLang="en-US" sz="2000" smtClean="0"/>
              <a:t>如果我们要操作</a:t>
            </a:r>
            <a:r>
              <a:rPr lang="en-US" altLang="zh-CN" sz="2000" smtClean="0"/>
              <a:t>machine</a:t>
            </a:r>
            <a:r>
              <a:rPr lang="zh-CN" altLang="en-US" sz="2000" smtClean="0"/>
              <a:t>里面的</a:t>
            </a:r>
            <a:r>
              <a:rPr lang="en-US" altLang="zh-CN" sz="2000" smtClean="0"/>
              <a:t>docker</a:t>
            </a:r>
            <a:r>
              <a:rPr lang="zh-CN" altLang="en-US" sz="2000" smtClean="0"/>
              <a:t>， 可以不用进入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   </a:t>
            </a:r>
            <a:r>
              <a:rPr lang="zh-CN" altLang="en-US" sz="2000" smtClean="0"/>
              <a:t>使用</a:t>
            </a:r>
            <a:r>
              <a:rPr lang="en-US" altLang="zh-CN" sz="2000" smtClean="0"/>
              <a:t>eval</a:t>
            </a:r>
            <a:r>
              <a:rPr lang="zh-CN" altLang="en-US" sz="2000" smtClean="0"/>
              <a:t>命令（</a:t>
            </a:r>
            <a:r>
              <a:rPr lang="zh-CN" altLang="en-US" sz="2000"/>
              <a:t>可以读取一连串的参数</a:t>
            </a:r>
            <a:r>
              <a:rPr lang="en-US" altLang="zh-CN" sz="2000"/>
              <a:t>,</a:t>
            </a:r>
            <a:r>
              <a:rPr lang="zh-CN" altLang="en-US" sz="2000"/>
              <a:t>然后按照参数特性来执行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此时我们执行</a:t>
            </a:r>
            <a:r>
              <a:rPr lang="en-US" altLang="zh-CN" sz="2000"/>
              <a:t>eval $(docker-machine env </a:t>
            </a:r>
            <a:r>
              <a:rPr lang="en-US" altLang="zh-CN" sz="2000" smtClean="0"/>
              <a:t>v1)</a:t>
            </a:r>
          </a:p>
          <a:p>
            <a:pPr marL="457200" lvl="1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这时我们本机的</a:t>
            </a:r>
            <a:r>
              <a:rPr lang="en-US" altLang="zh-CN" sz="2000" smtClean="0"/>
              <a:t>docker </a:t>
            </a:r>
            <a:r>
              <a:rPr lang="zh-CN" altLang="en-US" sz="2000" smtClean="0"/>
              <a:t>客户端就连接了 </a:t>
            </a:r>
            <a:r>
              <a:rPr lang="en-US" altLang="zh-CN" sz="2000" smtClean="0"/>
              <a:t>v1</a:t>
            </a:r>
            <a:r>
              <a:rPr lang="zh-CN" altLang="en-US" sz="2000" smtClean="0"/>
              <a:t>的</a:t>
            </a:r>
            <a:r>
              <a:rPr lang="en-US" altLang="zh-CN" sz="2000" smtClean="0"/>
              <a:t>docker </a:t>
            </a:r>
            <a:r>
              <a:rPr lang="zh-CN" altLang="en-US" sz="2000" smtClean="0"/>
              <a:t>服务端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2000" smtClean="0"/>
              <a:t> </a:t>
            </a:r>
            <a:r>
              <a:rPr lang="zh-CN" altLang="en-US" sz="2000" smtClean="0"/>
              <a:t>切换回来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  eval </a:t>
            </a:r>
            <a:r>
              <a:rPr lang="en-US" altLang="zh-CN" sz="2000"/>
              <a:t>"$(docker-machine env -u)"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6768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接下来我们移植一个</a:t>
            </a:r>
            <a:r>
              <a:rPr lang="en-US" altLang="zh-CN" smtClean="0"/>
              <a:t>images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smtClean="0"/>
              <a:t>我们之前的 </a:t>
            </a:r>
            <a:r>
              <a:rPr lang="en-US" altLang="zh-CN" sz="2000" smtClean="0"/>
              <a:t>nginx</a:t>
            </a:r>
            <a:r>
              <a:rPr lang="zh-CN" altLang="en-US" sz="2000" smtClean="0"/>
              <a:t>负载均衡 案例 用到了两个 </a:t>
            </a:r>
            <a:r>
              <a:rPr lang="en-US" altLang="zh-CN" sz="2000" smtClean="0"/>
              <a:t>image </a:t>
            </a:r>
          </a:p>
          <a:p>
            <a:pPr marL="457200" lvl="1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centos:jdk</a:t>
            </a:r>
          </a:p>
          <a:p>
            <a:pPr marL="457200" lvl="1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centos:nginx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为了让各种机器可以使用， 我们可以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）拷贝 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）创建私有镜像库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参考文档如下：</a:t>
            </a:r>
            <a:r>
              <a:rPr lang="en-US" altLang="zh-CN" sz="2000" smtClean="0"/>
              <a:t>https</a:t>
            </a:r>
            <a:r>
              <a:rPr lang="en-US" altLang="zh-CN" sz="2000"/>
              <a:t>://docs.docker.com/registry/</a:t>
            </a:r>
          </a:p>
          <a:p>
            <a:pPr marL="457200" lvl="1" indent="0">
              <a:buNone/>
            </a:pPr>
            <a:r>
              <a:rPr lang="zh-CN" altLang="en-US" sz="2000" smtClean="0"/>
              <a:t>具体操作如下 ：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1</a:t>
            </a:r>
            <a:r>
              <a:rPr lang="zh-CN" altLang="en-US" sz="2000" smtClean="0"/>
              <a:t>、</a:t>
            </a:r>
            <a:r>
              <a:rPr lang="en-US" altLang="zh-CN" sz="2000" smtClean="0"/>
              <a:t>docker pull</a:t>
            </a:r>
            <a:r>
              <a:rPr lang="zh-CN" altLang="en-US" sz="2000" smtClean="0"/>
              <a:t>一个官方镜像  </a:t>
            </a:r>
            <a:r>
              <a:rPr lang="en-US" altLang="zh-CN" sz="2000" smtClean="0"/>
              <a:t>:docker </a:t>
            </a:r>
            <a:r>
              <a:rPr lang="en-US" altLang="zh-CN" sz="2000"/>
              <a:t>pull </a:t>
            </a:r>
            <a:r>
              <a:rPr lang="en-US" altLang="zh-CN" sz="2000" smtClean="0"/>
              <a:t>registry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  2</a:t>
            </a:r>
            <a:r>
              <a:rPr lang="zh-CN" altLang="en-US" sz="2000" smtClean="0"/>
              <a:t>、</a:t>
            </a:r>
            <a:r>
              <a:rPr lang="en-US" altLang="zh-CN" sz="2000"/>
              <a:t>docker run -d -p 5000:5000 --name registry </a:t>
            </a:r>
            <a:r>
              <a:rPr lang="en-US" altLang="zh-CN" sz="2000" smtClean="0"/>
              <a:t>registry    (</a:t>
            </a:r>
            <a:r>
              <a:rPr lang="zh-CN" altLang="en-US" sz="2000" smtClean="0"/>
              <a:t>端口可以自定义</a:t>
            </a:r>
            <a:r>
              <a:rPr lang="en-US" altLang="zh-CN" sz="2000" smtClean="0"/>
              <a:t>)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  3</a:t>
            </a:r>
            <a:r>
              <a:rPr lang="zh-CN" altLang="en-US" sz="2000" smtClean="0"/>
              <a:t>、接下来我们执行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    </a:t>
            </a:r>
            <a:r>
              <a:rPr lang="zh-CN" altLang="en-US" sz="2000" smtClean="0"/>
              <a:t>对我们的镜像重新打一下标签 </a:t>
            </a:r>
            <a:r>
              <a:rPr lang="en-US" altLang="zh-CN" sz="2000" smtClean="0"/>
              <a:t>(</a:t>
            </a:r>
            <a:r>
              <a:rPr lang="zh-CN" altLang="en-US" sz="2000" smtClean="0"/>
              <a:t>会出现一个新标签的镜像</a:t>
            </a:r>
            <a:r>
              <a:rPr lang="en-US" altLang="zh-CN" sz="2000" smtClean="0"/>
              <a:t>)</a:t>
            </a:r>
          </a:p>
          <a:p>
            <a:pPr marL="457200" lvl="1" indent="0">
              <a:buNone/>
            </a:pPr>
            <a:r>
              <a:rPr lang="en-US" altLang="zh-CN" sz="2000"/>
              <a:t>docker tag </a:t>
            </a:r>
            <a:r>
              <a:rPr lang="en-US" altLang="zh-CN" sz="2000" smtClean="0"/>
              <a:t> </a:t>
            </a:r>
            <a:r>
              <a:rPr lang="en-US" altLang="zh-CN" sz="2000" smtClean="0"/>
              <a:t>centos:jdk  localhost:5000/web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7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smtClean="0"/>
              <a:t> </a:t>
            </a:r>
          </a:p>
          <a:p>
            <a:pPr marL="457200" lvl="1" indent="0">
              <a:buNone/>
            </a:pPr>
            <a:r>
              <a:rPr lang="en-US" altLang="zh-CN" sz="2000" smtClean="0"/>
              <a:t>4</a:t>
            </a:r>
            <a:r>
              <a:rPr lang="zh-CN" altLang="en-US" sz="2000" smtClean="0"/>
              <a:t>、开始提交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  docker </a:t>
            </a:r>
            <a:r>
              <a:rPr lang="en-US" altLang="zh-CN" sz="2000" smtClean="0"/>
              <a:t>push localhost:5000/web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提交完成后 可以删除刚从创建的标签</a:t>
            </a:r>
            <a:r>
              <a:rPr lang="en-US" altLang="zh-CN" sz="2000"/>
              <a:t>docker rmi </a:t>
            </a:r>
            <a:r>
              <a:rPr lang="en-US" altLang="zh-CN" sz="2000" smtClean="0"/>
              <a:t>localhost:5000/web</a:t>
            </a:r>
            <a:r>
              <a:rPr lang="zh-CN" altLang="en-US" sz="2000" smtClean="0"/>
              <a:t>（然后再把</a:t>
            </a:r>
            <a:r>
              <a:rPr lang="en-US" altLang="zh-CN" sz="2000" smtClean="0"/>
              <a:t>centos:nginx </a:t>
            </a:r>
            <a:r>
              <a:rPr lang="zh-CN" altLang="en-US" sz="2000" smtClean="0"/>
              <a:t>给提交上去）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 docker tag  centos:nginx localhost:5000/nginx</a:t>
            </a:r>
          </a:p>
          <a:p>
            <a:pPr marL="457200" lvl="1" indent="0">
              <a:buNone/>
            </a:pPr>
            <a:r>
              <a:rPr lang="en-US" altLang="zh-CN" sz="2000" smtClean="0"/>
              <a:t> docker push localhost:5000/nginx</a:t>
            </a:r>
          </a:p>
          <a:p>
            <a:pPr marL="457200" lvl="1" indent="0">
              <a:buNone/>
            </a:pPr>
            <a:endParaRPr lang="en-US" altLang="zh-CN" sz="200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2000" smtClean="0"/>
              <a:t> </a:t>
            </a:r>
            <a:r>
              <a:rPr lang="zh-CN" altLang="en-US" sz="2000" smtClean="0"/>
              <a:t>利用</a:t>
            </a:r>
            <a:r>
              <a:rPr lang="en-US" altLang="zh-CN" sz="2000" smtClean="0"/>
              <a:t>API</a:t>
            </a:r>
            <a:r>
              <a:rPr lang="zh-CN" altLang="en-US" sz="2000" smtClean="0"/>
              <a:t>的方式 查看私有仓库中的目录 （参考文档</a:t>
            </a:r>
            <a:r>
              <a:rPr lang="en-US" altLang="zh-CN" sz="2000"/>
              <a:t>https://docs.docker.com/registry/spec/api/#listing-repositories</a:t>
            </a:r>
            <a:r>
              <a:rPr lang="zh-CN" altLang="en-US" sz="2000" smtClean="0"/>
              <a:t>）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  curl </a:t>
            </a:r>
            <a:r>
              <a:rPr lang="en-US" altLang="zh-CN" sz="2000"/>
              <a:t>http://localhost:5000/v2/_</a:t>
            </a:r>
            <a:r>
              <a:rPr lang="en-US" altLang="zh-CN" sz="2000" smtClean="0"/>
              <a:t>catalog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759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开始在我们的虚拟机里面安装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smtClean="0"/>
              <a:t> 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首先 </a:t>
            </a:r>
            <a:r>
              <a:rPr lang="en-US" altLang="zh-CN" sz="2000" smtClean="0"/>
              <a:t>docker-machine ssh v1 </a:t>
            </a:r>
            <a:r>
              <a:rPr lang="zh-CN" altLang="en-US" sz="2000" smtClean="0"/>
              <a:t>进入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docker pull </a:t>
            </a:r>
            <a:r>
              <a:rPr lang="en-US" altLang="zh-CN" sz="2000" smtClean="0"/>
              <a:t>192.168.99.1:5000/nginx</a:t>
            </a:r>
          </a:p>
          <a:p>
            <a:pPr marL="457200" lvl="1" indent="0">
              <a:buNone/>
            </a:pPr>
            <a:r>
              <a:rPr lang="zh-CN" altLang="en-US" sz="2000"/>
              <a:t>不出</a:t>
            </a:r>
            <a:r>
              <a:rPr lang="zh-CN" altLang="en-US" sz="2000" smtClean="0"/>
              <a:t>意外会报一个 错误</a:t>
            </a:r>
            <a:r>
              <a:rPr lang="en-US" altLang="zh-CN" sz="2000"/>
              <a:t>http: server gave HTTP response to HTTPS </a:t>
            </a:r>
            <a:r>
              <a:rPr lang="en-US" altLang="zh-CN" sz="2000" smtClean="0"/>
              <a:t>client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那是因为</a:t>
            </a:r>
            <a:r>
              <a:rPr lang="en-US" altLang="zh-CN" sz="2000" smtClean="0"/>
              <a:t>docker</a:t>
            </a:r>
            <a:r>
              <a:rPr lang="zh-CN" altLang="en-US" sz="2000" smtClean="0"/>
              <a:t>为了安全，需要</a:t>
            </a:r>
            <a:r>
              <a:rPr lang="en-US" altLang="zh-CN" sz="2000" smtClean="0"/>
              <a:t>https </a:t>
            </a:r>
            <a:r>
              <a:rPr lang="zh-CN" altLang="en-US" sz="2000" smtClean="0"/>
              <a:t>。但是我们可以让其不需要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如果我们在主机里，那么要修改的是</a:t>
            </a:r>
            <a:r>
              <a:rPr lang="en-US" altLang="zh-CN" sz="2000"/>
              <a:t>/</a:t>
            </a:r>
            <a:r>
              <a:rPr lang="en-US" altLang="zh-CN" sz="2000" smtClean="0"/>
              <a:t>etc/docker/daemon.json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如果是在</a:t>
            </a:r>
            <a:r>
              <a:rPr lang="en-US" altLang="zh-CN" sz="2000" smtClean="0"/>
              <a:t>machine</a:t>
            </a:r>
            <a:r>
              <a:rPr lang="zh-CN" altLang="en-US" sz="2000" smtClean="0"/>
              <a:t>里，那么要在</a:t>
            </a:r>
            <a:r>
              <a:rPr lang="en-US" altLang="zh-CN" sz="2000" smtClean="0"/>
              <a:t>/etc/docker</a:t>
            </a:r>
            <a:r>
              <a:rPr lang="zh-CN" altLang="en-US" sz="2000" smtClean="0"/>
              <a:t>下面 手动创建（默认是木有的）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加入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{</a:t>
            </a:r>
          </a:p>
          <a:p>
            <a:pPr marL="457200" lvl="1" indent="0">
              <a:buNone/>
            </a:pPr>
            <a:r>
              <a:rPr lang="en-US" altLang="zh-CN" sz="2000"/>
              <a:t>    "insecure-registries":["192.168.99.1:5000"]</a:t>
            </a:r>
          </a:p>
          <a:p>
            <a:pPr marL="457200" lvl="1" indent="0">
              <a:buNone/>
            </a:pPr>
            <a:r>
              <a:rPr lang="en-US" altLang="zh-CN" sz="2000"/>
              <a:t>}</a:t>
            </a:r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2767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119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第二章案例篇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利用</a:t>
            </a:r>
            <a:r>
              <a:rPr lang="en-US" altLang="zh-CN" smtClean="0"/>
              <a:t>Docker-Machine</a:t>
            </a:r>
            <a:r>
              <a:rPr lang="zh-CN" altLang="en-US" smtClean="0"/>
              <a:t>创建</a:t>
            </a:r>
            <a:r>
              <a:rPr lang="zh-CN" altLang="en-US" smtClean="0"/>
              <a:t>虚拟</a:t>
            </a:r>
            <a:r>
              <a:rPr lang="en-US" altLang="zh-CN" smtClean="0"/>
              <a:t>Docker</a:t>
            </a:r>
            <a:r>
              <a:rPr lang="zh-CN" altLang="en-US" smtClean="0"/>
              <a:t>主机、创建私有镜像仓库、在虚拟主机中启动</a:t>
            </a:r>
            <a:r>
              <a:rPr lang="en-US" altLang="zh-CN" smtClean="0"/>
              <a:t>nginx</a:t>
            </a:r>
            <a:r>
              <a:rPr lang="zh-CN" altLang="en-US" smtClean="0"/>
              <a:t>容器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上节课我们做了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67591" y="2701636"/>
            <a:ext cx="2130137" cy="110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r>
              <a:rPr lang="zh-CN" altLang="en-US" smtClean="0"/>
              <a:t>容器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803573" y="1350818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web1</a:t>
            </a:r>
            <a:r>
              <a:rPr lang="zh-CN" altLang="en-US" smtClean="0"/>
              <a:t>容器 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938655" y="4007427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web2</a:t>
            </a:r>
            <a:r>
              <a:rPr lang="zh-CN" altLang="en-US" smtClean="0"/>
              <a:t>容器 </a:t>
            </a:r>
            <a:endParaRPr 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2597728" y="1943100"/>
            <a:ext cx="5205845" cy="13092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</p:cNvCxnSpPr>
          <p:nvPr/>
        </p:nvCxnSpPr>
        <p:spPr>
          <a:xfrm>
            <a:off x="2597728" y="3252355"/>
            <a:ext cx="5340927" cy="156166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38200" y="507076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docker-compose</a:t>
            </a:r>
            <a:r>
              <a:rPr lang="zh-CN" altLang="en-US" smtClean="0"/>
              <a:t>来进行启动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swarm</a:t>
            </a:r>
            <a:r>
              <a:rPr lang="zh-CN" altLang="en-US" smtClean="0"/>
              <a:t> 是我们后面几课时的重点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参考文档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https</a:t>
            </a:r>
            <a:r>
              <a:rPr lang="en-US" altLang="zh-CN" sz="1800"/>
              <a:t>://docs.docker.com/get-started/part4/#</a:t>
            </a:r>
            <a:r>
              <a:rPr lang="en-US" altLang="zh-CN" sz="1800" smtClean="0"/>
              <a:t>create-a-cluster</a:t>
            </a:r>
          </a:p>
          <a:p>
            <a:pPr marL="0" indent="0">
              <a:buNone/>
            </a:pPr>
            <a:r>
              <a:rPr lang="en-US" altLang="zh-CN" sz="1800"/>
              <a:t>https://docs.docker.com/machine/overview/</a:t>
            </a:r>
          </a:p>
          <a:p>
            <a:pPr marL="0" indent="0">
              <a:buNone/>
            </a:pPr>
            <a:r>
              <a:rPr lang="zh-CN" altLang="en-US" sz="1800" smtClean="0"/>
              <a:t>相关命令文档：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https://docs.docker.com/engine/reference/commandline/swarm/#</a:t>
            </a:r>
            <a:r>
              <a:rPr lang="en-US" altLang="zh-CN" sz="1800" smtClean="0"/>
              <a:t>usage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800" smtClean="0"/>
              <a:t>Docker Swarm </a:t>
            </a:r>
            <a:r>
              <a:rPr lang="zh-CN" altLang="en-US" sz="1800" smtClean="0"/>
              <a:t>是官方提供的集群管理工具。有着三剑客之一的称号，哪三剑客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</a:t>
            </a:r>
            <a:r>
              <a:rPr lang="en-US" altLang="zh-CN" sz="1800" smtClean="0"/>
              <a:t>Docker Compose</a:t>
            </a:r>
            <a:r>
              <a:rPr lang="zh-CN" altLang="en-US" sz="1800" smtClean="0"/>
              <a:t>，我们学过了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</a:t>
            </a:r>
            <a:r>
              <a:rPr lang="en-US" altLang="zh-CN" sz="1800"/>
              <a:t>Docker </a:t>
            </a:r>
            <a:r>
              <a:rPr lang="en-US" altLang="zh-CN" sz="1800" smtClean="0"/>
              <a:t>Machine </a:t>
            </a:r>
            <a:r>
              <a:rPr lang="zh-CN" altLang="en-US" sz="1800" smtClean="0"/>
              <a:t>简化的</a:t>
            </a:r>
            <a:r>
              <a:rPr lang="en-US" altLang="zh-CN" sz="1800" i="1" smtClean="0"/>
              <a:t>Docker</a:t>
            </a:r>
            <a:r>
              <a:rPr lang="zh-CN" altLang="en-US" sz="1800"/>
              <a:t>安装的命令行工具</a:t>
            </a:r>
            <a:r>
              <a:rPr lang="en-US" altLang="zh-CN" sz="1800"/>
              <a:t>,</a:t>
            </a:r>
            <a:r>
              <a:rPr lang="zh-CN" altLang="en-US" sz="1800" smtClean="0"/>
              <a:t>通过命令行</a:t>
            </a:r>
            <a:r>
              <a:rPr lang="zh-CN" altLang="en-US" sz="1800"/>
              <a:t>即可在相应的平台</a:t>
            </a:r>
            <a:r>
              <a:rPr lang="zh-CN" altLang="en-US" sz="1800" smtClean="0"/>
              <a:t>上</a:t>
            </a:r>
            <a:r>
              <a:rPr lang="en-US" altLang="zh-CN" sz="1800" smtClean="0"/>
              <a:t>(</a:t>
            </a:r>
            <a:r>
              <a:rPr lang="zh-CN" altLang="en-US" sz="1800" smtClean="0"/>
              <a:t>本地、云、虚拟机如</a:t>
            </a:r>
            <a:r>
              <a:rPr lang="en-US" altLang="zh-CN" sz="1800" smtClean="0"/>
              <a:t>VirtualBox)</a:t>
            </a:r>
            <a:r>
              <a:rPr lang="zh-CN" altLang="en-US" sz="1800" smtClean="0"/>
              <a:t>安装</a:t>
            </a:r>
            <a:r>
              <a:rPr lang="en-US" altLang="zh-CN" sz="1800" i="1" smtClean="0"/>
              <a:t>Docker </a:t>
            </a:r>
            <a:r>
              <a:rPr lang="zh-CN" altLang="en-US" sz="1800" i="1" smtClean="0"/>
              <a:t>（好比在你机器上装个虚拟机，老外帮你准备好了专门的</a:t>
            </a:r>
            <a:r>
              <a:rPr lang="en-US" altLang="zh-CN" sz="1800" i="1" smtClean="0"/>
              <a:t>ISO</a:t>
            </a:r>
            <a:r>
              <a:rPr lang="zh-CN" altLang="en-US" sz="1800" i="1" smtClean="0"/>
              <a:t>，</a:t>
            </a:r>
            <a:r>
              <a:rPr lang="en-US" altLang="zh-CN" sz="1800" i="1" smtClean="0"/>
              <a:t>docker </a:t>
            </a:r>
            <a:r>
              <a:rPr lang="zh-CN" altLang="en-US" sz="1800" i="1" smtClean="0"/>
              <a:t>都帮你弄好了）</a:t>
            </a:r>
            <a:endParaRPr lang="en-US" sz="1800" b="1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3</a:t>
            </a:r>
            <a:r>
              <a:rPr lang="zh-CN" altLang="en-US" sz="1800" smtClean="0"/>
              <a:t>、</a:t>
            </a:r>
            <a:r>
              <a:rPr lang="en-US" altLang="zh-CN" sz="1800" smtClean="0"/>
              <a:t>Docker Swarm 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0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 </a:t>
            </a:r>
            <a:r>
              <a:rPr lang="en-US" altLang="zh-CN" smtClean="0"/>
              <a:t>Machine</a:t>
            </a:r>
            <a:r>
              <a:rPr lang="zh-CN" altLang="en-US" smtClean="0"/>
              <a:t>快速入门</a:t>
            </a:r>
            <a:endParaRPr 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909" y="1569026"/>
            <a:ext cx="11793682" cy="5288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smtClean="0"/>
              <a:t>我们常说的</a:t>
            </a:r>
            <a:r>
              <a:rPr lang="en-US" altLang="zh-CN" sz="1600" smtClean="0"/>
              <a:t>Docker</a:t>
            </a:r>
            <a:r>
              <a:rPr lang="zh-CN" altLang="en-US" sz="1600" smtClean="0"/>
              <a:t>是指</a:t>
            </a:r>
            <a:r>
              <a:rPr lang="en-US" altLang="zh-CN" sz="1600" smtClean="0"/>
              <a:t>Docker</a:t>
            </a:r>
            <a:r>
              <a:rPr lang="zh-CN" altLang="en-US" sz="1600" smtClean="0"/>
              <a:t>引擎</a:t>
            </a:r>
            <a:r>
              <a:rPr lang="en-US" altLang="zh-CN" sz="1600" smtClean="0"/>
              <a:t>(Engine),</a:t>
            </a:r>
            <a:r>
              <a:rPr lang="zh-CN" altLang="en-US" sz="1600" smtClean="0"/>
              <a:t>主要包含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</a:t>
            </a:r>
            <a:r>
              <a:rPr lang="en-US" altLang="zh-CN" sz="1600" smtClean="0"/>
              <a:t>Docker </a:t>
            </a:r>
            <a:r>
              <a:rPr lang="en-US" altLang="zh-CN" sz="1600"/>
              <a:t>Daemon — </a:t>
            </a:r>
            <a:r>
              <a:rPr lang="en-US" altLang="zh-CN" sz="1600" smtClean="0"/>
              <a:t>docker</a:t>
            </a:r>
            <a:r>
              <a:rPr lang="zh-CN" altLang="en-US" sz="1600" smtClean="0"/>
              <a:t>守护进程</a:t>
            </a:r>
            <a:r>
              <a:rPr lang="en-US" altLang="zh-CN" sz="1600" smtClean="0"/>
              <a:t>(Server)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</a:t>
            </a:r>
            <a:r>
              <a:rPr lang="en-US" altLang="zh-CN" sz="1600" smtClean="0"/>
              <a:t>Docker </a:t>
            </a:r>
            <a:r>
              <a:rPr lang="en-US" altLang="zh-CN" sz="1600"/>
              <a:t>REST API — </a:t>
            </a:r>
            <a:r>
              <a:rPr lang="zh-CN" altLang="en-US" sz="1600" smtClean="0"/>
              <a:t>和</a:t>
            </a:r>
            <a:r>
              <a:rPr lang="en-US" altLang="zh-CN" sz="1600" smtClean="0"/>
              <a:t>docker daemon</a:t>
            </a:r>
            <a:r>
              <a:rPr lang="zh-CN" altLang="en-US" sz="1600" smtClean="0"/>
              <a:t>交互的</a:t>
            </a:r>
            <a:r>
              <a:rPr lang="en-US" altLang="zh-CN" sz="1600" smtClean="0"/>
              <a:t>REST API (</a:t>
            </a:r>
            <a:r>
              <a:rPr lang="zh-CN" altLang="en-US" sz="1600" smtClean="0"/>
              <a:t>我们曾写过</a:t>
            </a:r>
            <a:r>
              <a:rPr lang="en-US" altLang="zh-CN" sz="1600" smtClean="0"/>
              <a:t>python</a:t>
            </a:r>
            <a:r>
              <a:rPr lang="zh-CN" altLang="en-US" sz="1600" smtClean="0"/>
              <a:t>程序调用</a:t>
            </a:r>
            <a:r>
              <a:rPr lang="en-US" altLang="zh-CN" sz="1600" smtClean="0"/>
              <a:t>API</a:t>
            </a:r>
            <a:r>
              <a:rPr lang="zh-CN" altLang="en-US" sz="1600" smtClean="0"/>
              <a:t>和</a:t>
            </a:r>
            <a:r>
              <a:rPr lang="en-US" altLang="zh-CN" sz="1600" smtClean="0"/>
              <a:t>Daemon</a:t>
            </a:r>
            <a:r>
              <a:rPr lang="zh-CN" altLang="en-US" sz="1600" smtClean="0"/>
              <a:t>交互</a:t>
            </a:r>
            <a:r>
              <a:rPr lang="en-US" altLang="zh-CN" sz="1600"/>
              <a:t>)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</a:t>
            </a:r>
            <a:r>
              <a:rPr lang="en-US" altLang="zh-CN" sz="1600" smtClean="0"/>
              <a:t>Docker </a:t>
            </a:r>
            <a:r>
              <a:rPr lang="en-US" altLang="zh-CN" sz="1600"/>
              <a:t>CLI — </a:t>
            </a:r>
            <a:r>
              <a:rPr lang="en-US" altLang="zh-CN" sz="1600" smtClean="0"/>
              <a:t> </a:t>
            </a:r>
            <a:r>
              <a:rPr lang="zh-CN" altLang="en-US" sz="1600" smtClean="0"/>
              <a:t>命令行应用 （我们执行</a:t>
            </a:r>
            <a:r>
              <a:rPr lang="en-US" altLang="zh-CN" sz="1600" smtClean="0"/>
              <a:t>docker run </a:t>
            </a:r>
            <a:r>
              <a:rPr lang="zh-CN" altLang="en-US" sz="1600" smtClean="0"/>
              <a:t>等命令，用来和</a:t>
            </a:r>
            <a:r>
              <a:rPr lang="en-US" altLang="zh-CN" sz="1600" smtClean="0"/>
              <a:t>Daemon</a:t>
            </a:r>
            <a:r>
              <a:rPr lang="zh-CN" altLang="en-US" sz="1600" smtClean="0"/>
              <a:t>交互）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 </a:t>
            </a:r>
            <a:r>
              <a:rPr lang="zh-CN" altLang="en-US" sz="1600" smtClean="0"/>
              <a:t>目前</a:t>
            </a:r>
            <a:r>
              <a:rPr lang="zh-CN" altLang="en-US" sz="1600"/>
              <a:t>支持在本机运行</a:t>
            </a:r>
            <a:r>
              <a:rPr lang="en-US" altLang="zh-CN" sz="1600"/>
              <a:t>virtualbox</a:t>
            </a:r>
            <a:r>
              <a:rPr lang="zh-CN" altLang="en-US" sz="1600"/>
              <a:t>虚拟主机，</a:t>
            </a:r>
            <a:r>
              <a:rPr lang="en-US" altLang="zh-CN" sz="1600"/>
              <a:t>Hyper-V</a:t>
            </a:r>
            <a:r>
              <a:rPr lang="zh-CN" altLang="en-US" sz="1600"/>
              <a:t>虚拟主机，</a:t>
            </a:r>
            <a:r>
              <a:rPr lang="en-US" altLang="zh-CN" sz="1600"/>
              <a:t>VMware</a:t>
            </a:r>
            <a:r>
              <a:rPr lang="zh-CN" altLang="en-US" sz="1600"/>
              <a:t>虚拟主机，</a:t>
            </a:r>
            <a:r>
              <a:rPr lang="en-US" altLang="zh-CN" sz="1600"/>
              <a:t>AWS EC2</a:t>
            </a:r>
            <a:r>
              <a:rPr lang="zh-CN" altLang="en-US" sz="1600"/>
              <a:t>，</a:t>
            </a:r>
            <a:r>
              <a:rPr lang="en-US" altLang="zh-CN" sz="1600"/>
              <a:t>Azure</a:t>
            </a:r>
            <a:r>
              <a:rPr lang="zh-CN" altLang="en-US" sz="1600"/>
              <a:t>，</a:t>
            </a:r>
            <a:r>
              <a:rPr lang="en-US" altLang="zh-CN" sz="1600"/>
              <a:t>DigitalOcean</a:t>
            </a:r>
            <a:r>
              <a:rPr lang="zh-CN" altLang="en-US" sz="1600"/>
              <a:t>，</a:t>
            </a:r>
            <a:r>
              <a:rPr lang="en-US" altLang="zh-CN" sz="1600"/>
              <a:t>Google</a:t>
            </a:r>
            <a:r>
              <a:rPr lang="zh-CN" altLang="en-US" sz="1600"/>
              <a:t>等公有云主机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" y="3279998"/>
            <a:ext cx="6226080" cy="15241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353" y="856478"/>
            <a:ext cx="2522439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 </a:t>
            </a:r>
            <a:r>
              <a:rPr lang="en-US" altLang="zh-CN" smtClean="0"/>
              <a:t>Machine</a:t>
            </a:r>
            <a:r>
              <a:rPr lang="zh-CN" altLang="en-US" smtClean="0"/>
              <a:t>快速入门</a:t>
            </a:r>
            <a:endParaRPr 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909" y="1569026"/>
            <a:ext cx="11793682" cy="5288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smtClean="0"/>
              <a:t>文档位置</a:t>
            </a:r>
            <a:r>
              <a:rPr lang="en-US" altLang="zh-CN" sz="1600" smtClean="0"/>
              <a:t>:</a:t>
            </a:r>
          </a:p>
          <a:p>
            <a:pPr marL="0" indent="0">
              <a:buNone/>
            </a:pPr>
            <a:r>
              <a:rPr lang="en-US" altLang="zh-CN" sz="1600"/>
              <a:t>https://docs.docker.com/machine/install-machine</a:t>
            </a:r>
            <a:r>
              <a:rPr lang="en-US" altLang="zh-CN" sz="1600" smtClean="0"/>
              <a:t>/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安装 （直接拷贝）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 curl -L https://github.com/docker/machine/releases/download/v0.13.0/docker-machine-`uname -s`-`uname -m` &gt;/tmp/docker-machine &amp;&amp; \</a:t>
            </a:r>
          </a:p>
          <a:p>
            <a:pPr marL="0" indent="0">
              <a:buNone/>
            </a:pPr>
            <a:r>
              <a:rPr lang="en-US" altLang="zh-CN" sz="1600"/>
              <a:t>chmod +x /tmp/docker-machine &amp;&amp; \</a:t>
            </a:r>
          </a:p>
          <a:p>
            <a:pPr marL="0" indent="0">
              <a:buNone/>
            </a:pPr>
            <a:r>
              <a:rPr lang="en-US" altLang="zh-CN" sz="1600"/>
              <a:t>sudo cp /tmp/docker-machine /</a:t>
            </a:r>
            <a:r>
              <a:rPr lang="en-US" altLang="zh-CN" sz="1600" smtClean="0"/>
              <a:t>usr/local/bin/docker-machine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也可以直接去  下载（</a:t>
            </a:r>
            <a:r>
              <a:rPr lang="zh-CN" altLang="en-US" sz="1600"/>
              <a:t>比较快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https://</a:t>
            </a:r>
            <a:r>
              <a:rPr lang="en-US" altLang="zh-CN" sz="1600" smtClean="0"/>
              <a:t>github.com/docker/machine/releases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反正最后要拷贝到 “环境变量相关目录里 ”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823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18" y="136525"/>
            <a:ext cx="10515600" cy="1325563"/>
          </a:xfrm>
        </p:spPr>
        <p:txBody>
          <a:bodyPr/>
          <a:lstStyle/>
          <a:p>
            <a:r>
              <a:rPr lang="zh-CN" altLang="en-US" smtClean="0"/>
              <a:t>开始来创建</a:t>
            </a:r>
            <a:r>
              <a:rPr lang="en-US" altLang="zh-CN" smtClean="0"/>
              <a:t>Docker</a:t>
            </a:r>
            <a:r>
              <a:rPr lang="zh-CN" altLang="en-US" smtClean="0"/>
              <a:t>主机</a:t>
            </a:r>
            <a:r>
              <a:rPr lang="en-US" altLang="zh-CN" smtClean="0"/>
              <a:t>(Host)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/>
              <a:t>docker-machine create --driver virtualbox </a:t>
            </a:r>
            <a:r>
              <a:rPr lang="en-US" altLang="zh-CN" sz="1800" smtClean="0"/>
              <a:t>v1</a:t>
            </a:r>
          </a:p>
          <a:p>
            <a:pPr marL="0" indent="0">
              <a:buNone/>
            </a:pPr>
            <a:r>
              <a:rPr lang="zh-CN" altLang="en-US" sz="1800" smtClean="0"/>
              <a:t>此时我们需要首先安装</a:t>
            </a:r>
            <a:r>
              <a:rPr lang="en-US" altLang="zh-CN" sz="1800"/>
              <a:t>virtualbox 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zh-CN" altLang="en-US" sz="1800" smtClean="0"/>
              <a:t>看文档</a:t>
            </a:r>
            <a:r>
              <a:rPr lang="en-US" altLang="zh-CN" sz="1800"/>
              <a:t>https://docs.docker.com/machine/drivers/virtualbox</a:t>
            </a:r>
            <a:r>
              <a:rPr lang="en-US" altLang="zh-CN" sz="1800" smtClean="0"/>
              <a:t>/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来到 </a:t>
            </a:r>
            <a:r>
              <a:rPr lang="en-US" altLang="zh-CN" sz="1800"/>
              <a:t>https://</a:t>
            </a:r>
            <a:r>
              <a:rPr lang="en-US" altLang="zh-CN" sz="1800" smtClean="0"/>
              <a:t>www.virtualbox.org/wiki/Linux_Downloads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大致步骤如下</a:t>
            </a:r>
            <a:r>
              <a:rPr lang="en-US" altLang="zh-CN" sz="1800">
                <a:sym typeface="Wingdings" panose="05000000000000000000" pitchFamily="2" charset="2"/>
              </a:rPr>
              <a:t> </a:t>
            </a:r>
            <a:r>
              <a:rPr lang="zh-CN" altLang="en-US" sz="1800" smtClean="0">
                <a:sym typeface="Wingdings" panose="05000000000000000000" pitchFamily="2" charset="2"/>
              </a:rPr>
              <a:t>具体请根据</a:t>
            </a:r>
            <a:r>
              <a:rPr lang="en-US" altLang="zh-CN" sz="1800">
                <a:sym typeface="Wingdings" panose="05000000000000000000" pitchFamily="2" charset="2"/>
              </a:rPr>
              <a:t>http://</a:t>
            </a:r>
            <a:r>
              <a:rPr lang="en-US" altLang="zh-CN" sz="1800" smtClean="0">
                <a:sym typeface="Wingdings" panose="05000000000000000000" pitchFamily="2" charset="2"/>
              </a:rPr>
              <a:t>yum.oracle.com/getting-started.html </a:t>
            </a:r>
            <a:r>
              <a:rPr lang="zh-CN" altLang="en-US" sz="1800" smtClean="0">
                <a:sym typeface="Wingdings" panose="05000000000000000000" pitchFamily="2" charset="2"/>
              </a:rPr>
              <a:t>来下载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</a:t>
            </a:r>
            <a:r>
              <a:rPr lang="en-US" altLang="zh-CN" sz="1800"/>
              <a:t>wget  </a:t>
            </a:r>
            <a:r>
              <a:rPr lang="en-US" altLang="zh-CN" sz="1800" smtClean="0"/>
              <a:t> http</a:t>
            </a:r>
            <a:r>
              <a:rPr lang="en-US" altLang="zh-CN" sz="1800"/>
              <a:t>://</a:t>
            </a:r>
            <a:r>
              <a:rPr lang="en-US" altLang="zh-CN" sz="1800" smtClean="0"/>
              <a:t>yum.oracle.com/public-yum-ol7.repo</a:t>
            </a:r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、然后把下载下来的文件拷贝到</a:t>
            </a:r>
            <a:r>
              <a:rPr lang="en-US" sz="1800"/>
              <a:t>/</a:t>
            </a:r>
            <a:r>
              <a:rPr lang="en-US" sz="1800" smtClean="0"/>
              <a:t>etc/yum.repos.d </a:t>
            </a:r>
            <a:r>
              <a:rPr lang="zh-CN" altLang="en-US" sz="1800" smtClean="0"/>
              <a:t>中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3</a:t>
            </a:r>
            <a:r>
              <a:rPr lang="zh-CN" altLang="en-US" sz="1800" smtClean="0"/>
              <a:t>、</a:t>
            </a:r>
            <a:r>
              <a:rPr lang="en-US" altLang="zh-CN" sz="1800" smtClean="0"/>
              <a:t>yum </a:t>
            </a:r>
            <a:r>
              <a:rPr lang="en-US" altLang="zh-CN" sz="1800"/>
              <a:t>install </a:t>
            </a:r>
            <a:r>
              <a:rPr lang="en-US" altLang="zh-CN" sz="1800" smtClean="0"/>
              <a:t>VirtualBox-5.2</a:t>
            </a:r>
          </a:p>
          <a:p>
            <a:pPr marL="0" indent="0">
              <a:buNone/>
            </a:pPr>
            <a:r>
              <a:rPr lang="zh-CN" altLang="en-US" sz="1800"/>
              <a:t>本</a:t>
            </a:r>
            <a:r>
              <a:rPr lang="zh-CN" altLang="en-US" sz="1800" smtClean="0"/>
              <a:t>课时使用的方法是，</a:t>
            </a:r>
            <a:r>
              <a:rPr lang="zh-CN" altLang="en-US" sz="1800" smtClean="0"/>
              <a:t>直接下载 </a:t>
            </a:r>
            <a:r>
              <a:rPr lang="en-US" altLang="zh-CN" sz="1800" smtClean="0"/>
              <a:t>VirtualBox-5.2-5.2.4_119785_el7-1.x86_64.rpm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然后 </a:t>
            </a:r>
            <a:r>
              <a:rPr lang="en-US" altLang="zh-CN" sz="1800"/>
              <a:t>yum install </a:t>
            </a:r>
            <a:r>
              <a:rPr lang="en-US" altLang="zh-CN" sz="1800" smtClean="0"/>
              <a:t>VirtualBox-5.2-5.2.4_119785_el7-1.x86_64.rpm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" y="2582863"/>
            <a:ext cx="6020322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2">
              <a:lumMod val="75000"/>
            </a:schemeClr>
          </a:solidFill>
          <a:prstDash val="lgDash"/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9027</TotalTime>
  <Words>1095</Words>
  <Application>Microsoft Office PowerPoint</Application>
  <PresentationFormat>宽屏</PresentationFormat>
  <Paragraphs>188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第二章案例篇 ： 利用Docker-Machine创建虚拟Docker主机、创建私有镜像仓库、在虚拟主机中启动nginx容器</vt:lpstr>
      <vt:lpstr>本课程适合学员</vt:lpstr>
      <vt:lpstr>官方文档</vt:lpstr>
      <vt:lpstr>上节课我们做了</vt:lpstr>
      <vt:lpstr>swarm 是我们后面几课时的重点</vt:lpstr>
      <vt:lpstr>Docker Machine快速入门</vt:lpstr>
      <vt:lpstr>Docker Machine快速入门</vt:lpstr>
      <vt:lpstr>开始来创建Docker主机(Host)</vt:lpstr>
      <vt:lpstr>如果你是vmare</vt:lpstr>
      <vt:lpstr>基本过程</vt:lpstr>
      <vt:lpstr>简单命令简学</vt:lpstr>
      <vt:lpstr>接上页</vt:lpstr>
      <vt:lpstr>接下来我们移植一个images</vt:lpstr>
      <vt:lpstr>接上页</vt:lpstr>
      <vt:lpstr>开始在我们的虚拟机里面安装 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1385</cp:revision>
  <dcterms:created xsi:type="dcterms:W3CDTF">2016-05-22T15:40:23Z</dcterms:created>
  <dcterms:modified xsi:type="dcterms:W3CDTF">2018-01-06T07:07:31Z</dcterms:modified>
</cp:coreProperties>
</file>