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11" r:id="rId4"/>
    <p:sldId id="296" r:id="rId5"/>
    <p:sldId id="314" r:id="rId6"/>
    <p:sldId id="306" r:id="rId7"/>
    <p:sldId id="323" r:id="rId8"/>
    <p:sldId id="330" r:id="rId9"/>
    <p:sldId id="326" r:id="rId10"/>
    <p:sldId id="327" r:id="rId11"/>
    <p:sldId id="328" r:id="rId12"/>
    <p:sldId id="329" r:id="rId13"/>
    <p:sldId id="332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基本过程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SSHFS</a:t>
            </a:r>
            <a:r>
              <a:rPr lang="zh-CN" altLang="en-US" sz="2000" smtClean="0"/>
              <a:t>可以利用</a:t>
            </a:r>
            <a:r>
              <a:rPr lang="en-US" altLang="zh-CN" sz="2000" smtClean="0"/>
              <a:t>SFTP</a:t>
            </a:r>
            <a:r>
              <a:rPr lang="zh-CN" altLang="en-US" sz="2000" smtClean="0"/>
              <a:t>的方式把远程文件 映射到本机 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切换到</a:t>
            </a:r>
            <a:r>
              <a:rPr lang="en-US" altLang="zh-CN" sz="2000" smtClean="0"/>
              <a:t>Root</a:t>
            </a:r>
          </a:p>
          <a:p>
            <a:pPr marL="457200" lvl="1" indent="0">
              <a:buNone/>
            </a:pPr>
            <a:r>
              <a:rPr lang="zh-CN" altLang="en-US" sz="2000" smtClean="0"/>
              <a:t>来到这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https://</a:t>
            </a:r>
            <a:r>
              <a:rPr lang="en-US" altLang="zh-CN" sz="2000" smtClean="0"/>
              <a:t>github.com/libfuse/sshfs</a:t>
            </a:r>
          </a:p>
          <a:p>
            <a:pPr marL="457200" lvl="1" indent="0">
              <a:buNone/>
            </a:pPr>
            <a:endParaRPr lang="en-US" altLang="zh-CN" sz="200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000" smtClean="0"/>
              <a:t> </a:t>
            </a:r>
            <a:r>
              <a:rPr lang="zh-CN" altLang="en-US" sz="2000" smtClean="0"/>
              <a:t>接下来放出</a:t>
            </a:r>
            <a:r>
              <a:rPr lang="en-US" altLang="zh-CN" sz="2000" smtClean="0"/>
              <a:t>yum</a:t>
            </a:r>
            <a:r>
              <a:rPr lang="zh-CN" altLang="en-US" sz="2000" smtClean="0"/>
              <a:t>安装的方式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  </a:t>
            </a:r>
            <a:r>
              <a:rPr lang="zh-CN" altLang="en-US" sz="2000" smtClean="0"/>
              <a:t>第一步：</a:t>
            </a:r>
            <a:r>
              <a:rPr lang="en-US" altLang="zh-CN" sz="2000" smtClean="0"/>
              <a:t>yum </a:t>
            </a:r>
            <a:r>
              <a:rPr lang="en-US" altLang="zh-CN" sz="2000"/>
              <a:t>install -y epel-release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  第二步：</a:t>
            </a:r>
            <a:r>
              <a:rPr lang="en-US" altLang="zh-CN" sz="2000" smtClean="0"/>
              <a:t>  yum </a:t>
            </a:r>
            <a:r>
              <a:rPr lang="en-US" altLang="zh-CN" sz="2000"/>
              <a:t>-y install </a:t>
            </a:r>
            <a:r>
              <a:rPr lang="en-US" altLang="zh-CN" sz="2000" smtClean="0"/>
              <a:t>fuse-sshfs</a:t>
            </a:r>
          </a:p>
          <a:p>
            <a:pPr marL="457200" lvl="1" indent="0">
              <a:buNone/>
            </a:pPr>
            <a:r>
              <a:rPr lang="zh-CN" altLang="en-US" sz="2000" smtClean="0"/>
              <a:t>继续挂载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en-US" sz="2000"/>
              <a:t>docker-machine mount v1:/home/docker/nginx  /</a:t>
            </a:r>
            <a:r>
              <a:rPr lang="en-US" sz="2000" smtClean="0"/>
              <a:t>home/shenyi/mnginx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取消挂载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docker-machine mount -u </a:t>
            </a:r>
            <a:r>
              <a:rPr lang="en-US" sz="2000"/>
              <a:t>v1:/home/docker/nginx  /</a:t>
            </a:r>
            <a:r>
              <a:rPr lang="en-US" sz="2000" smtClean="0"/>
              <a:t>home/shenyi/mnginx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7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把 </a:t>
            </a:r>
            <a:r>
              <a:rPr lang="zh-CN" altLang="en-US" sz="2000"/>
              <a:t>之前</a:t>
            </a:r>
            <a:r>
              <a:rPr lang="zh-CN" altLang="en-US" sz="2000" smtClean="0"/>
              <a:t>的</a:t>
            </a:r>
            <a:r>
              <a:rPr lang="en-US" altLang="zh-CN" sz="2000" smtClean="0"/>
              <a:t>nginx</a:t>
            </a:r>
            <a:r>
              <a:rPr lang="zh-CN" altLang="en-US" sz="2000" smtClean="0"/>
              <a:t>文件夹里面的文件，拷贝到</a:t>
            </a:r>
            <a:r>
              <a:rPr lang="en-US" altLang="zh-CN" sz="2000" smtClean="0"/>
              <a:t>mnginx</a:t>
            </a:r>
            <a:r>
              <a:rPr lang="zh-CN" altLang="en-US" sz="2000" smtClean="0"/>
              <a:t>里面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cd nginx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cp </a:t>
            </a:r>
            <a:r>
              <a:rPr lang="en-US" altLang="zh-CN" sz="2000"/>
              <a:t>. /home/shenyi/mnginx -r</a:t>
            </a:r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接下来我们就可以利用 </a:t>
            </a:r>
            <a:r>
              <a:rPr lang="en-US" altLang="zh-CN" sz="2000"/>
              <a:t>docker-compose up </a:t>
            </a:r>
            <a:r>
              <a:rPr lang="en-US" altLang="zh-CN" sz="2000" smtClean="0"/>
              <a:t>-d </a:t>
            </a:r>
            <a:r>
              <a:rPr lang="zh-CN" altLang="en-US" sz="2000" smtClean="0"/>
              <a:t>在我们的虚拟机中启动容器了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432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外部访问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、在虚拟主机中只要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curl localhost:9090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、在宿主机中只要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de-DE" altLang="zh-CN" sz="2000"/>
              <a:t>curl $(docker-machine ip v1):</a:t>
            </a:r>
            <a:r>
              <a:rPr lang="de-DE" altLang="zh-CN" sz="2000" smtClean="0"/>
              <a:t>9090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、那么如果想在</a:t>
            </a:r>
            <a:r>
              <a:rPr lang="en-US" altLang="zh-CN" sz="2000" smtClean="0"/>
              <a:t>windows</a:t>
            </a:r>
            <a:r>
              <a:rPr lang="zh-CN" altLang="en-US" sz="2000" smtClean="0"/>
              <a:t>里访问呢？（我们上面虚了好几层了哦</a:t>
            </a:r>
            <a:r>
              <a:rPr lang="en-US" altLang="zh-CN" sz="2000" smtClean="0"/>
              <a:t>~~~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sz="2000" smtClean="0"/>
              <a:t>简单说一下</a:t>
            </a:r>
            <a:r>
              <a:rPr lang="en-US" altLang="zh-CN" sz="2000" smtClean="0"/>
              <a:t>virtualbox</a:t>
            </a:r>
            <a:r>
              <a:rPr lang="zh-CN" altLang="en-US" sz="2000" smtClean="0"/>
              <a:t>的几个命令（选学）文档在这</a:t>
            </a:r>
            <a:r>
              <a:rPr lang="en-US" altLang="zh-CN" sz="2000"/>
              <a:t>https://</a:t>
            </a:r>
            <a:r>
              <a:rPr lang="en-US" altLang="zh-CN" sz="2000" smtClean="0"/>
              <a:t>www.virtualbox.org/manual/ch08.html#vboxmanage-controlvm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/>
              <a:t>VBoxManage list </a:t>
            </a:r>
            <a:r>
              <a:rPr lang="en-US" altLang="zh-CN" sz="2000" smtClean="0"/>
              <a:t>vms  </a:t>
            </a:r>
            <a:r>
              <a:rPr lang="zh-CN" altLang="en-US" sz="2000" smtClean="0"/>
              <a:t>列出当前的所有虚拟机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VBoxManage controlvm </a:t>
            </a:r>
            <a:r>
              <a:rPr lang="zh-CN" altLang="en-US" sz="2000" smtClean="0"/>
              <a:t>可以用来修改正在运行的虚拟机状态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natpf&lt;1-N&gt; [&lt;name&gt;],tcp|udp,[&lt;hostip&gt;],&lt;hostport&gt;,[&lt;guestip&gt;], &lt;guestport&gt; </a:t>
            </a: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譬如</a:t>
            </a:r>
            <a:r>
              <a:rPr lang="en-US" altLang="zh-CN" sz="2000" smtClean="0"/>
              <a:t>VBoxManage </a:t>
            </a:r>
            <a:r>
              <a:rPr lang="en-US" altLang="zh-CN" sz="2000"/>
              <a:t>controlvm</a:t>
            </a:r>
            <a:r>
              <a:rPr lang="en-US" altLang="zh-CN" sz="2000" smtClean="0"/>
              <a:t> "v1" </a:t>
            </a:r>
            <a:r>
              <a:rPr lang="en-US" altLang="zh-CN" sz="2000"/>
              <a:t>natpf1 </a:t>
            </a:r>
            <a:r>
              <a:rPr lang="en-US" altLang="zh-CN" sz="2000" smtClean="0"/>
              <a:t>"mynat1,tcp,,9090,,9090"</a:t>
            </a:r>
          </a:p>
          <a:p>
            <a:pPr marL="457200" lvl="1" indent="0">
              <a:buNone/>
            </a:pPr>
            <a:r>
              <a:rPr lang="zh-CN" altLang="en-US" sz="2000"/>
              <a:t>这</a:t>
            </a:r>
            <a:r>
              <a:rPr lang="zh-CN" altLang="en-US" sz="2000" smtClean="0"/>
              <a:t>代表把</a:t>
            </a:r>
            <a:r>
              <a:rPr lang="en-US" altLang="zh-CN" sz="2000" smtClean="0"/>
              <a:t>v1</a:t>
            </a:r>
            <a:r>
              <a:rPr lang="zh-CN" altLang="en-US" sz="2000" smtClean="0"/>
              <a:t>这个虚拟机的</a:t>
            </a:r>
            <a:r>
              <a:rPr lang="en-US" altLang="zh-CN" sz="2000" smtClean="0"/>
              <a:t>tcp</a:t>
            </a:r>
            <a:r>
              <a:rPr lang="zh-CN" altLang="en-US" sz="2000" smtClean="0"/>
              <a:t>端口（</a:t>
            </a:r>
            <a:r>
              <a:rPr lang="en-US" altLang="zh-CN" sz="2000" smtClean="0"/>
              <a:t>IP</a:t>
            </a:r>
            <a:r>
              <a:rPr lang="zh-CN" altLang="en-US" sz="2000" smtClean="0"/>
              <a:t>不限制）转发到 宿主机的</a:t>
            </a:r>
            <a:r>
              <a:rPr lang="en-US" altLang="zh-CN" sz="2000" smtClean="0"/>
              <a:t>9090</a:t>
            </a:r>
            <a:r>
              <a:rPr lang="zh-CN" altLang="en-US" sz="2000" smtClean="0"/>
              <a:t>端口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下面的是删掉规则，这样外部就不能访问了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VBoxManage </a:t>
            </a:r>
            <a:r>
              <a:rPr lang="en-US" altLang="zh-CN" sz="2000" smtClean="0"/>
              <a:t>controlvm "v1" natpf1 delete mynat1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6768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119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利用</a:t>
            </a:r>
            <a:r>
              <a:rPr lang="en-US" altLang="zh-CN" smtClean="0"/>
              <a:t>Docker-Machine</a:t>
            </a:r>
            <a:r>
              <a:rPr lang="zh-CN" altLang="en-US" smtClean="0"/>
              <a:t>在虚拟主机中使用</a:t>
            </a:r>
            <a:r>
              <a:rPr lang="en-US" altLang="zh-CN" smtClean="0"/>
              <a:t>compose</a:t>
            </a:r>
            <a:r>
              <a:rPr lang="zh-CN" altLang="en-US" smtClean="0"/>
              <a:t>启动</a:t>
            </a:r>
            <a:r>
              <a:rPr lang="en-US" altLang="zh-CN" smtClean="0"/>
              <a:t>Nginx</a:t>
            </a:r>
            <a:r>
              <a:rPr lang="zh-CN" altLang="en-US" smtClean="0"/>
              <a:t>负载均衡实例、设置</a:t>
            </a:r>
            <a:r>
              <a:rPr lang="en-US" altLang="zh-CN" smtClean="0"/>
              <a:t>IP</a:t>
            </a:r>
            <a:r>
              <a:rPr lang="zh-CN" altLang="en-US" smtClean="0"/>
              <a:t>转发在</a:t>
            </a:r>
            <a:r>
              <a:rPr lang="en-US" altLang="zh-CN" smtClean="0"/>
              <a:t>windows</a:t>
            </a:r>
            <a:r>
              <a:rPr lang="zh-CN" altLang="en-US" smtClean="0"/>
              <a:t>中访问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前几课我们</a:t>
            </a:r>
            <a:r>
              <a:rPr lang="zh-CN" altLang="en-US" smtClean="0"/>
              <a:t>做了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67591" y="2701636"/>
            <a:ext cx="2130137" cy="11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03573" y="1350818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web1</a:t>
            </a:r>
            <a:r>
              <a:rPr lang="zh-CN" altLang="en-US" smtClean="0"/>
              <a:t>容器 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938655" y="4007427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web2</a:t>
            </a:r>
            <a:r>
              <a:rPr lang="zh-CN" altLang="en-US" smtClean="0"/>
              <a:t>容器 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2597728" y="1943100"/>
            <a:ext cx="5205845" cy="13092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2597728" y="3252355"/>
            <a:ext cx="5340927" cy="156166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507076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docker-compose</a:t>
            </a:r>
            <a:r>
              <a:rPr lang="zh-CN" altLang="en-US" smtClean="0"/>
              <a:t>来进行启动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swarm</a:t>
            </a:r>
            <a:r>
              <a:rPr lang="zh-CN" altLang="en-US" smtClean="0"/>
              <a:t> 是我们后面几课时的重点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参考文档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https</a:t>
            </a:r>
            <a:r>
              <a:rPr lang="en-US" altLang="zh-CN" sz="1800"/>
              <a:t>://docs.docker.com/get-started/part4/#</a:t>
            </a:r>
            <a:r>
              <a:rPr lang="en-US" altLang="zh-CN" sz="1800" smtClean="0"/>
              <a:t>create-a-cluster</a:t>
            </a:r>
          </a:p>
          <a:p>
            <a:pPr marL="0" indent="0">
              <a:buNone/>
            </a:pPr>
            <a:r>
              <a:rPr lang="en-US" altLang="zh-CN" sz="1800"/>
              <a:t>https://docs.docker.com/machine/overview/</a:t>
            </a:r>
          </a:p>
          <a:p>
            <a:pPr marL="0" indent="0">
              <a:buNone/>
            </a:pPr>
            <a:r>
              <a:rPr lang="zh-CN" altLang="en-US" sz="1800" smtClean="0"/>
              <a:t>相关命令文档：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https://docs.docker.com/engine/reference/commandline/swarm/#</a:t>
            </a:r>
            <a:r>
              <a:rPr lang="en-US" altLang="zh-CN" sz="1800" smtClean="0"/>
              <a:t>usage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Docker Swarm </a:t>
            </a:r>
            <a:r>
              <a:rPr lang="zh-CN" altLang="en-US" sz="1800" smtClean="0"/>
              <a:t>是官方提供的集群管理工具。有着三剑客之一的称号，哪三剑客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Docker Compose</a:t>
            </a:r>
            <a:r>
              <a:rPr lang="zh-CN" altLang="en-US" sz="1800" smtClean="0"/>
              <a:t>，我们学过了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</a:t>
            </a:r>
            <a:r>
              <a:rPr lang="en-US" altLang="zh-CN" sz="1800"/>
              <a:t>Docker </a:t>
            </a:r>
            <a:r>
              <a:rPr lang="en-US" altLang="zh-CN" sz="1800" smtClean="0"/>
              <a:t>Machine </a:t>
            </a:r>
            <a:r>
              <a:rPr lang="zh-CN" altLang="en-US" sz="1800" smtClean="0"/>
              <a:t>简化的</a:t>
            </a:r>
            <a:r>
              <a:rPr lang="en-US" altLang="zh-CN" sz="1800" i="1" smtClean="0"/>
              <a:t>Docker</a:t>
            </a:r>
            <a:r>
              <a:rPr lang="zh-CN" altLang="en-US" sz="1800"/>
              <a:t>安装的命令行工具</a:t>
            </a:r>
            <a:r>
              <a:rPr lang="en-US" altLang="zh-CN" sz="1800"/>
              <a:t>,</a:t>
            </a:r>
            <a:r>
              <a:rPr lang="zh-CN" altLang="en-US" sz="1800" smtClean="0"/>
              <a:t>通过命令行</a:t>
            </a:r>
            <a:r>
              <a:rPr lang="zh-CN" altLang="en-US" sz="1800"/>
              <a:t>即可在相应的平台</a:t>
            </a:r>
            <a:r>
              <a:rPr lang="zh-CN" altLang="en-US" sz="1800" smtClean="0"/>
              <a:t>上</a:t>
            </a:r>
            <a:r>
              <a:rPr lang="en-US" altLang="zh-CN" sz="1800" smtClean="0"/>
              <a:t>(</a:t>
            </a:r>
            <a:r>
              <a:rPr lang="zh-CN" altLang="en-US" sz="1800" smtClean="0"/>
              <a:t>本地、云、虚拟机如</a:t>
            </a:r>
            <a:r>
              <a:rPr lang="en-US" altLang="zh-CN" sz="1800" smtClean="0"/>
              <a:t>VirtualBox)</a:t>
            </a:r>
            <a:r>
              <a:rPr lang="zh-CN" altLang="en-US" sz="1800" smtClean="0"/>
              <a:t>安装</a:t>
            </a:r>
            <a:r>
              <a:rPr lang="en-US" altLang="zh-CN" sz="1800" i="1" smtClean="0"/>
              <a:t>Docker </a:t>
            </a:r>
            <a:r>
              <a:rPr lang="zh-CN" altLang="en-US" sz="1800" i="1" smtClean="0"/>
              <a:t>（好比在你机器上装个虚拟机，老外帮你准备好了专门的</a:t>
            </a:r>
            <a:r>
              <a:rPr lang="en-US" altLang="zh-CN" sz="1800" i="1" smtClean="0"/>
              <a:t>ISO</a:t>
            </a:r>
            <a:r>
              <a:rPr lang="zh-CN" altLang="en-US" sz="1800" i="1" smtClean="0"/>
              <a:t>，</a:t>
            </a:r>
            <a:r>
              <a:rPr lang="en-US" altLang="zh-CN" sz="1800" i="1" smtClean="0"/>
              <a:t>docker </a:t>
            </a:r>
            <a:r>
              <a:rPr lang="zh-CN" altLang="en-US" sz="1800" i="1" smtClean="0"/>
              <a:t>都帮你弄好了）</a:t>
            </a:r>
            <a:endParaRPr lang="en-US" sz="1800" b="1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Docker Swarm 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上节课我们入门了</a:t>
            </a:r>
            <a:endParaRPr 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" y="1569026"/>
            <a:ext cx="11793682" cy="5288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</a:t>
            </a:r>
            <a:r>
              <a:rPr lang="en-US" altLang="zh-CN" sz="1600"/>
              <a:t>Docker </a:t>
            </a:r>
            <a:r>
              <a:rPr lang="en-US" altLang="zh-CN" sz="1600" smtClean="0"/>
              <a:t>Machine </a:t>
            </a:r>
            <a:r>
              <a:rPr lang="zh-CN" altLang="en-US" sz="1600" smtClean="0"/>
              <a:t>，通过它创建了我们的虚拟</a:t>
            </a:r>
            <a:r>
              <a:rPr lang="en-US" altLang="zh-CN" sz="1600" smtClean="0"/>
              <a:t>Docker</a:t>
            </a:r>
            <a:r>
              <a:rPr lang="zh-CN" altLang="en-US" sz="1600" smtClean="0"/>
              <a:t>主机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、创建了私有镜像，在虚拟主机里使用 私有镜像构建了 一个容器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 </a:t>
            </a:r>
            <a:r>
              <a:rPr lang="zh-CN" altLang="en-US" sz="1600" smtClean="0"/>
              <a:t>其中我们提交了两个镜像在私有镜像里（一个是</a:t>
            </a:r>
            <a:r>
              <a:rPr lang="en-US" altLang="zh-CN" sz="1600" smtClean="0"/>
              <a:t>nginx</a:t>
            </a:r>
            <a:r>
              <a:rPr lang="zh-CN" altLang="en-US" sz="1600" smtClean="0"/>
              <a:t>，一个是</a:t>
            </a:r>
            <a:r>
              <a:rPr lang="en-US" altLang="zh-CN" sz="1600" smtClean="0"/>
              <a:t>web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  </a:t>
            </a:r>
            <a:r>
              <a:rPr lang="zh-CN" altLang="en-US" sz="1600" smtClean="0"/>
              <a:t>在虚拟机中，我们使用 </a:t>
            </a:r>
            <a:r>
              <a:rPr lang="en-US" altLang="zh-CN" sz="1600" smtClean="0"/>
              <a:t>docker pull 192.168.99.1:5000/nginx    </a:t>
            </a:r>
            <a:r>
              <a:rPr lang="zh-CN" altLang="en-US" sz="1600" smtClean="0"/>
              <a:t>和</a:t>
            </a:r>
            <a:r>
              <a:rPr lang="en-US" altLang="zh-CN" sz="1600"/>
              <a:t>docker pull </a:t>
            </a:r>
            <a:r>
              <a:rPr lang="en-US" altLang="zh-CN" sz="1600" smtClean="0"/>
              <a:t>192.168.99.1:5000/web   </a:t>
            </a:r>
            <a:r>
              <a:rPr lang="zh-CN" altLang="en-US" sz="1600" smtClean="0"/>
              <a:t>把镜像 拉到了虚拟主机中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     </a:t>
            </a: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4" name="矩形 3"/>
          <p:cNvSpPr/>
          <p:nvPr/>
        </p:nvSpPr>
        <p:spPr>
          <a:xfrm>
            <a:off x="1548245" y="3678382"/>
            <a:ext cx="7076210" cy="3002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宿主机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 smtClean="0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0941" y="4213512"/>
            <a:ext cx="1350818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Docker Machine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514600" y="5673436"/>
            <a:ext cx="1205345" cy="7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虚拟机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4353789" y="5673434"/>
            <a:ext cx="1205345" cy="7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虚拟机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283035" y="5673435"/>
            <a:ext cx="1205345" cy="7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虚拟机</a:t>
            </a:r>
            <a:r>
              <a:rPr lang="en-US" altLang="zh-CN" smtClean="0"/>
              <a:t>3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31573" y="4992830"/>
            <a:ext cx="1854777" cy="6806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86350" y="4992830"/>
            <a:ext cx="0" cy="6806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86350" y="4992830"/>
            <a:ext cx="1636568" cy="68060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1325563"/>
          </a:xfrm>
        </p:spPr>
        <p:txBody>
          <a:bodyPr/>
          <a:lstStyle/>
          <a:p>
            <a:r>
              <a:rPr lang="zh-CN" altLang="en-US" smtClean="0"/>
              <a:t>拷贝</a:t>
            </a:r>
            <a:r>
              <a:rPr lang="en-US" altLang="zh-CN" smtClean="0"/>
              <a:t>compose </a:t>
            </a:r>
            <a:r>
              <a:rPr lang="zh-CN" altLang="en-US" smtClean="0"/>
              <a:t>到虚拟主</a:t>
            </a:r>
            <a:r>
              <a:rPr lang="zh-CN" altLang="en-US"/>
              <a:t>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之前我们在宿主机中 安装了</a:t>
            </a:r>
            <a:r>
              <a:rPr lang="en-US" altLang="zh-CN" sz="1800" smtClean="0"/>
              <a:t>compose  (</a:t>
            </a:r>
            <a:r>
              <a:rPr lang="zh-CN" altLang="en-US" sz="1800" smtClean="0"/>
              <a:t>位置在：</a:t>
            </a:r>
            <a:r>
              <a:rPr lang="en-US" altLang="zh-CN" sz="1800"/>
              <a:t>/</a:t>
            </a:r>
            <a:r>
              <a:rPr lang="en-US" altLang="zh-CN" sz="1800" smtClean="0"/>
              <a:t>usr/local/bin/docker-compose</a:t>
            </a:r>
            <a:r>
              <a:rPr lang="zh-CN" altLang="en-US" sz="1800" smtClean="0"/>
              <a:t>）我们可以直接拷贝就行了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</a:t>
            </a:r>
            <a:r>
              <a:rPr lang="zh-CN" altLang="en-US" sz="1800" smtClean="0"/>
              <a:t>利用</a:t>
            </a:r>
            <a:r>
              <a:rPr lang="en-US" altLang="zh-CN" sz="1800" smtClean="0"/>
              <a:t>scp</a:t>
            </a:r>
            <a:r>
              <a:rPr lang="zh-CN" altLang="en-US" sz="1800" smtClean="0"/>
              <a:t>命令（文档</a:t>
            </a:r>
            <a:r>
              <a:rPr lang="en-US" altLang="zh-CN" sz="1800"/>
              <a:t>:https://docs.docker.com/machine/reference/scp/#example</a:t>
            </a:r>
            <a:r>
              <a:rPr lang="zh-CN" altLang="en-US" sz="1800" smtClean="0"/>
              <a:t>）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  </a:t>
            </a:r>
            <a:r>
              <a:rPr lang="zh-CN" altLang="en-US" sz="1800" smtClean="0"/>
              <a:t>我们进入宿主机执行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  </a:t>
            </a:r>
            <a:r>
              <a:rPr lang="en-US" altLang="zh-CN" sz="1800"/>
              <a:t>docker-machine scp  /usr/local/bin/docker-compose  v1</a:t>
            </a:r>
            <a:r>
              <a:rPr lang="en-US" altLang="zh-CN" sz="1800" smtClean="0"/>
              <a:t>:/home/docker</a:t>
            </a:r>
            <a:r>
              <a:rPr lang="en-US" altLang="zh-CN" sz="1800"/>
              <a:t>/.local/bin</a:t>
            </a:r>
            <a:r>
              <a:rPr lang="en-US" altLang="zh-CN" sz="1800" smtClean="0"/>
              <a:t> 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/home/docker/.local/bin </a:t>
            </a:r>
            <a:r>
              <a:rPr lang="zh-CN" altLang="en-US" sz="1800" smtClean="0"/>
              <a:t>是虚拟机用户的一个环境变量 （也可以自己设置）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对之前的镜像 设置一个新</a:t>
            </a:r>
            <a:r>
              <a:rPr lang="en-US" altLang="zh-CN" sz="1800" smtClean="0"/>
              <a:t>tag(</a:t>
            </a:r>
            <a:r>
              <a:rPr lang="zh-CN" altLang="en-US" sz="1800" smtClean="0"/>
              <a:t>并删掉原来的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r>
              <a:rPr lang="en-US" altLang="zh-CN" sz="1800"/>
              <a:t>docker tag 192.168.99.1:5000/nginx nginx   &amp;&amp; docker </a:t>
            </a:r>
            <a:r>
              <a:rPr lang="en-US" altLang="zh-CN" sz="1800" smtClean="0"/>
              <a:t>rmi 192.168.99.1:5000/nginx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tag </a:t>
            </a:r>
            <a:r>
              <a:rPr lang="en-US" altLang="zh-CN" sz="1800" smtClean="0"/>
              <a:t>192.168.99.1:5000/web web   </a:t>
            </a:r>
            <a:r>
              <a:rPr lang="en-US" altLang="zh-CN" sz="1800"/>
              <a:t>&amp;&amp; docker rmi </a:t>
            </a:r>
            <a:r>
              <a:rPr lang="en-US" altLang="zh-CN" sz="1800" smtClean="0"/>
              <a:t>192.168.99.1:5000/web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 </a:t>
            </a:r>
            <a:r>
              <a:rPr lang="zh-CN" altLang="en-US" sz="1800" smtClean="0"/>
              <a:t>把我们之前做的</a:t>
            </a:r>
            <a:r>
              <a:rPr lang="en-US" altLang="zh-CN" sz="1800" smtClean="0"/>
              <a:t>compose</a:t>
            </a:r>
            <a:r>
              <a:rPr lang="zh-CN" altLang="en-US" sz="1800" smtClean="0"/>
              <a:t>配置文件拷贝过去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docker-machine </a:t>
            </a:r>
            <a:r>
              <a:rPr lang="en-US" altLang="zh-CN" sz="1800" smtClean="0"/>
              <a:t>scp -r  mycompose v1</a:t>
            </a:r>
            <a:r>
              <a:rPr lang="en-US" altLang="zh-CN" sz="1800"/>
              <a:t>:/home/docker</a:t>
            </a:r>
            <a:r>
              <a:rPr lang="en-US" altLang="zh-CN" sz="1800" smtClean="0"/>
              <a:t>/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(</a:t>
            </a:r>
            <a:r>
              <a:rPr lang="zh-CN" altLang="en-US" sz="1800" smtClean="0"/>
              <a:t>如果是文件夹，则要加入</a:t>
            </a:r>
            <a:r>
              <a:rPr lang="en-US" altLang="zh-CN" sz="1800" smtClean="0"/>
              <a:t>-r </a:t>
            </a:r>
            <a:r>
              <a:rPr lang="zh-CN" altLang="en-US" sz="1800" smtClean="0"/>
              <a:t>进行递归操作</a:t>
            </a:r>
            <a:r>
              <a:rPr lang="en-US" altLang="zh-CN" sz="1800" smtClean="0"/>
              <a:t>)    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01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这时我们发现一个问题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38992" y="2192482"/>
            <a:ext cx="11398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我们的</a:t>
            </a:r>
            <a:r>
              <a:rPr lang="en-US" altLang="zh-CN" smtClean="0"/>
              <a:t>compose</a:t>
            </a:r>
            <a:r>
              <a:rPr lang="zh-CN" altLang="en-US" smtClean="0"/>
              <a:t>里面有个映射文件，也就是把主机的文件映射到容器。那么是否我们也需要 把网站文件给拷贝到 虚拟机里面呢？</a:t>
            </a:r>
            <a:endParaRPr lang="en-US"/>
          </a:p>
          <a:p>
            <a:r>
              <a:rPr lang="zh-CN" altLang="en-US" smtClean="0"/>
              <a:t>答案是不需要，我们可以使用 </a:t>
            </a:r>
            <a:r>
              <a:rPr lang="en-US" altLang="zh-CN" smtClean="0"/>
              <a:t>mount</a:t>
            </a:r>
            <a:r>
              <a:rPr lang="zh-CN" altLang="en-US" smtClean="0"/>
              <a:t>命令来完成</a:t>
            </a:r>
            <a:endParaRPr lang="en-US" altLang="zh-CN" smtClean="0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参考文档</a:t>
            </a:r>
            <a:endParaRPr lang="en-US"/>
          </a:p>
          <a:p>
            <a:r>
              <a:rPr lang="en-US"/>
              <a:t>https://docs.docker.com/machine/reference/mount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首先在虚拟机里创建一个文件夹叫做 </a:t>
            </a:r>
            <a:r>
              <a:rPr lang="en-US" altLang="zh-CN" smtClean="0"/>
              <a:t>nginx</a:t>
            </a:r>
          </a:p>
          <a:p>
            <a:r>
              <a:rPr lang="en-US" smtClean="0"/>
              <a:t> (</a:t>
            </a:r>
            <a:r>
              <a:rPr lang="zh-CN" altLang="en-US"/>
              <a:t>一句</a:t>
            </a:r>
            <a:r>
              <a:rPr lang="zh-CN" altLang="en-US" smtClean="0"/>
              <a:t>命令可创建，且不会进入虚拟机</a:t>
            </a:r>
            <a:r>
              <a:rPr lang="en-US" altLang="zh-CN" smtClean="0"/>
              <a:t>)</a:t>
            </a:r>
            <a:endParaRPr lang="en-US" smtClean="0"/>
          </a:p>
          <a:p>
            <a:r>
              <a:rPr lang="en-US"/>
              <a:t>docker-machine ssh v1 mkdir </a:t>
            </a:r>
            <a:r>
              <a:rPr lang="en-US" smtClean="0"/>
              <a:t>nginx</a:t>
            </a:r>
          </a:p>
          <a:p>
            <a:r>
              <a:rPr lang="zh-CN" altLang="en-US" smtClean="0"/>
              <a:t>主机上也创建一个文件夹 （空的），叫做 </a:t>
            </a:r>
            <a:r>
              <a:rPr lang="en-US" altLang="zh-CN" smtClean="0"/>
              <a:t>mnginx</a:t>
            </a:r>
            <a:endParaRPr lang="en-US" smtClean="0"/>
          </a:p>
          <a:p>
            <a:r>
              <a:rPr lang="zh-CN" altLang="en-US" smtClean="0"/>
              <a:t>映射开始</a:t>
            </a:r>
            <a:endParaRPr lang="en-US" altLang="zh-CN" smtClean="0"/>
          </a:p>
          <a:p>
            <a:r>
              <a:rPr lang="en-US"/>
              <a:t>docker-machine mount </a:t>
            </a:r>
            <a:r>
              <a:rPr lang="en-US" smtClean="0"/>
              <a:t>v1:/home/docker/nginx  /home/shenyi/mnginx</a:t>
            </a:r>
          </a:p>
          <a:p>
            <a:endParaRPr lang="en-US"/>
          </a:p>
          <a:p>
            <a:r>
              <a:rPr lang="en-US" smtClean="0"/>
              <a:t> </a:t>
            </a:r>
            <a:r>
              <a:rPr lang="zh-CN" altLang="en-US" smtClean="0"/>
              <a:t>（不出意外你这里会报错，因为需要在宿主机上安装</a:t>
            </a:r>
            <a:r>
              <a:rPr lang="en-US" altLang="zh-CN" smtClean="0"/>
              <a:t>sshfs</a:t>
            </a:r>
            <a:r>
              <a:rPr lang="zh-CN" altLang="en-US" smtClean="0"/>
              <a:t>）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00" y="3284897"/>
            <a:ext cx="469432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2">
              <a:lumMod val="75000"/>
            </a:schemeClr>
          </a:solidFill>
          <a:prstDash val="lgDash"/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941</Words>
  <Application>Microsoft Office PowerPoint</Application>
  <PresentationFormat>宽屏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利用Docker-Machine在虚拟主机中使用compose启动Nginx负载均衡实例、设置IP转发在windows中访问</vt:lpstr>
      <vt:lpstr>本课程适合学员</vt:lpstr>
      <vt:lpstr>官方文档</vt:lpstr>
      <vt:lpstr>前几课我们做了</vt:lpstr>
      <vt:lpstr>swarm 是我们后面几课时的重点</vt:lpstr>
      <vt:lpstr>上节课我们入门了</vt:lpstr>
      <vt:lpstr>拷贝compose 到虚拟主机</vt:lpstr>
      <vt:lpstr>这时我们发现一个问题</vt:lpstr>
      <vt:lpstr>基本过程</vt:lpstr>
      <vt:lpstr>接上页</vt:lpstr>
      <vt:lpstr>外部访问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1459</cp:revision>
  <dcterms:created xsi:type="dcterms:W3CDTF">2016-05-22T15:40:23Z</dcterms:created>
  <dcterms:modified xsi:type="dcterms:W3CDTF">2018-01-11T13:16:27Z</dcterms:modified>
</cp:coreProperties>
</file>