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20"/>
  </p:notesMasterIdLst>
  <p:sldIdLst>
    <p:sldId id="265" r:id="rId3"/>
    <p:sldId id="311" r:id="rId4"/>
    <p:sldId id="296" r:id="rId5"/>
    <p:sldId id="314" r:id="rId6"/>
    <p:sldId id="306" r:id="rId7"/>
    <p:sldId id="330" r:id="rId8"/>
    <p:sldId id="323" r:id="rId9"/>
    <p:sldId id="333" r:id="rId10"/>
    <p:sldId id="326" r:id="rId11"/>
    <p:sldId id="327" r:id="rId12"/>
    <p:sldId id="328" r:id="rId13"/>
    <p:sldId id="329" r:id="rId14"/>
    <p:sldId id="336" r:id="rId15"/>
    <p:sldId id="334" r:id="rId16"/>
    <p:sldId id="332" r:id="rId17"/>
    <p:sldId id="335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28599" y="1402774"/>
            <a:ext cx="113780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ssh</a:t>
            </a:r>
            <a:r>
              <a:rPr lang="zh-CN" altLang="en-US" smtClean="0"/>
              <a:t>进入  </a:t>
            </a:r>
            <a:r>
              <a:rPr lang="en-US" altLang="zh-CN" smtClean="0"/>
              <a:t>,</a:t>
            </a:r>
            <a:r>
              <a:rPr lang="zh-CN" altLang="en-US" smtClean="0"/>
              <a:t>注意课程中它的</a:t>
            </a:r>
            <a:r>
              <a:rPr lang="en-US" altLang="zh-CN" smtClean="0"/>
              <a:t>IP</a:t>
            </a:r>
            <a:r>
              <a:rPr lang="zh-CN" altLang="en-US" smtClean="0"/>
              <a:t>是</a:t>
            </a:r>
            <a:r>
              <a:rPr lang="en-US" altLang="zh-CN" smtClean="0"/>
              <a:t>192.168.90.100</a:t>
            </a:r>
            <a:endParaRPr lang="en-US" altLang="zh-CN"/>
          </a:p>
          <a:p>
            <a:endParaRPr lang="en-US"/>
          </a:p>
          <a:p>
            <a:r>
              <a:rPr lang="en-US" smtClean="0"/>
              <a:t>docker-machine ssh m1</a:t>
            </a:r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命令参考文档</a:t>
            </a:r>
            <a:r>
              <a:rPr lang="en-US" altLang="zh-CN"/>
              <a:t>https://docs.docker.com/engine/reference/commandline/swarm_init</a:t>
            </a:r>
            <a:r>
              <a:rPr lang="en-US" altLang="zh-CN" smtClean="0"/>
              <a:t>/</a:t>
            </a:r>
          </a:p>
          <a:p>
            <a:endParaRPr lang="en-US"/>
          </a:p>
          <a:p>
            <a:r>
              <a:rPr lang="zh-CN" altLang="en-US" smtClean="0"/>
              <a:t>初始化一个集群 </a:t>
            </a:r>
            <a:endParaRPr lang="en-US" altLang="zh-CN" smtClean="0"/>
          </a:p>
          <a:p>
            <a:endParaRPr lang="en-US"/>
          </a:p>
          <a:p>
            <a:r>
              <a:rPr lang="en-US"/>
              <a:t>docker swarm init --advertise-addr </a:t>
            </a:r>
            <a:r>
              <a:rPr lang="en-US" altLang="zh-CN" smtClean="0"/>
              <a:t>192.168.90.100 </a:t>
            </a:r>
          </a:p>
          <a:p>
            <a:r>
              <a:rPr lang="en-US" altLang="zh-CN"/>
              <a:t> </a:t>
            </a:r>
            <a:r>
              <a:rPr lang="zh-CN" altLang="en-US" smtClean="0"/>
              <a:t>离开集群</a:t>
            </a:r>
            <a:r>
              <a:rPr lang="en-US" altLang="zh-CN"/>
              <a:t>(docker swarm </a:t>
            </a:r>
            <a:r>
              <a:rPr lang="en-US" altLang="zh-CN" smtClean="0"/>
              <a:t>leave)</a:t>
            </a:r>
            <a:endParaRPr lang="en-US" altLang="zh-CN"/>
          </a:p>
          <a:p>
            <a:endParaRPr lang="en-US" smtClean="0"/>
          </a:p>
          <a:p>
            <a:r>
              <a:rPr lang="zh-CN" altLang="en-US" smtClean="0"/>
              <a:t>会出现这样一段话 </a:t>
            </a:r>
            <a:endParaRPr lang="en-US" altLang="zh-CN" smtClean="0"/>
          </a:p>
          <a:p>
            <a:endParaRPr lang="en-US"/>
          </a:p>
          <a:p>
            <a:r>
              <a:rPr lang="en-US"/>
              <a:t>  current node </a:t>
            </a:r>
            <a:r>
              <a:rPr lang="en-US" smtClean="0"/>
              <a:t>(xxxxxoooooooo) </a:t>
            </a:r>
            <a:r>
              <a:rPr lang="en-US"/>
              <a:t>is now a manager</a:t>
            </a:r>
            <a:r>
              <a:rPr lang="en-US" smtClean="0"/>
              <a:t>.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   advertise-addr</a:t>
            </a:r>
            <a:r>
              <a:rPr lang="zh-CN" altLang="en-US" smtClean="0"/>
              <a:t>定义对外广播的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  <a:r>
              <a:rPr lang="en-US" smtClean="0"/>
              <a:t>  </a:t>
            </a:r>
          </a:p>
          <a:p>
            <a:endParaRPr lang="en-US" altLang="zh-CN"/>
          </a:p>
          <a:p>
            <a:r>
              <a:rPr lang="en-US" altLang="zh-CN" smtClean="0"/>
              <a:t>  </a:t>
            </a:r>
            <a:r>
              <a:rPr lang="zh-CN" altLang="en-US" smtClean="0"/>
              <a:t>如果忘了可以执行 </a:t>
            </a:r>
            <a:r>
              <a:rPr lang="en-US" altLang="zh-CN"/>
              <a:t>docker swarm join-token worker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加入其它节点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smtClean="0"/>
              <a:t>利用上面几课时创建的</a:t>
            </a:r>
            <a:r>
              <a:rPr lang="en-US" altLang="zh-CN" sz="2000" smtClean="0"/>
              <a:t>v1(IP192.168.90.101)</a:t>
            </a:r>
            <a:r>
              <a:rPr lang="zh-CN" altLang="en-US" sz="2000" smtClean="0"/>
              <a:t>是虚拟机 加入到我们的</a:t>
            </a:r>
            <a:r>
              <a:rPr lang="en-US" altLang="zh-CN" sz="2000" smtClean="0"/>
              <a:t>swarm</a:t>
            </a:r>
            <a:r>
              <a:rPr lang="zh-CN" altLang="en-US" sz="2000" smtClean="0"/>
              <a:t>中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进入</a:t>
            </a:r>
            <a:r>
              <a:rPr lang="en-US" altLang="zh-CN" sz="2000" smtClean="0"/>
              <a:t>SSH  </a:t>
            </a:r>
            <a:r>
              <a:rPr lang="zh-CN" altLang="en-US" sz="2000" smtClean="0"/>
              <a:t>或者直接 </a:t>
            </a:r>
            <a:r>
              <a:rPr lang="en-US" altLang="zh-CN" sz="2000" smtClean="0"/>
              <a:t>docker-machine ssh v1 \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docker swarm join --token SWMTKN-1-5pwpckzq6bdswye7nt94jc0rqw4vvh8bmpp4o0byfi0reqv525-01oskbk7a82imrv3x8ab736pn 192.168.90.100:2377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en-US" altLang="zh-CN" sz="200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sz="2000" b="1" smtClean="0"/>
              <a:t>至此我们创建了一个简单的集群，就两个节点</a:t>
            </a:r>
            <a:endParaRPr lang="en-US" altLang="zh-CN" sz="2000" b="1" smtClean="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/>
              <a:t>我们</a:t>
            </a:r>
            <a:r>
              <a:rPr lang="zh-CN" altLang="en-US" sz="2000" smtClean="0"/>
              <a:t>可以通过如下命令查看 </a:t>
            </a:r>
            <a:r>
              <a:rPr lang="en-US" altLang="zh-CN" sz="2000" smtClean="0"/>
              <a:t>(</a:t>
            </a:r>
            <a:r>
              <a:rPr lang="zh-CN" altLang="en-US" sz="2000" smtClean="0"/>
              <a:t>这里用到 </a:t>
            </a:r>
            <a:r>
              <a:rPr lang="en-US" altLang="zh-CN" sz="2000" smtClean="0"/>
              <a:t>docker node *</a:t>
            </a:r>
            <a:r>
              <a:rPr lang="zh-CN" altLang="en-US" sz="2000" smtClean="0"/>
              <a:t>相关命令，文档如下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https://docs.docker.com/engine/reference/commandline/node/#</a:t>
            </a:r>
            <a:r>
              <a:rPr lang="en-US" altLang="zh-CN" sz="2000" smtClean="0"/>
              <a:t>usage)</a:t>
            </a:r>
            <a:endParaRPr lang="en-US" altLang="zh-CN" sz="2000"/>
          </a:p>
          <a:p>
            <a:pPr marL="457200" lvl="1" indent="0">
              <a:buNone/>
            </a:pPr>
            <a:r>
              <a:rPr lang="de-DE" altLang="zh-CN" sz="2000"/>
              <a:t>docker-machine </a:t>
            </a:r>
            <a:r>
              <a:rPr lang="de-DE" altLang="zh-CN" sz="2000" smtClean="0"/>
              <a:t>ssh manager </a:t>
            </a:r>
            <a:r>
              <a:rPr lang="de-DE" altLang="zh-CN" sz="2000"/>
              <a:t>docker </a:t>
            </a:r>
            <a:r>
              <a:rPr lang="de-DE" altLang="zh-CN" sz="2000" smtClean="0"/>
              <a:t>node ls</a:t>
            </a:r>
          </a:p>
          <a:p>
            <a:pPr marL="457200" lvl="1" indent="0">
              <a:buNone/>
            </a:pPr>
            <a:endParaRPr lang="de-DE" altLang="zh-CN" sz="2000"/>
          </a:p>
          <a:p>
            <a:pPr marL="457200" lvl="1" indent="0">
              <a:buNone/>
            </a:pPr>
            <a:r>
              <a:rPr lang="zh-CN" altLang="en-US" sz="2000" smtClean="0"/>
              <a:t>我们可以看到</a:t>
            </a:r>
            <a:r>
              <a:rPr lang="en-US" altLang="zh-CN" sz="2000" smtClean="0"/>
              <a:t>manager</a:t>
            </a:r>
            <a:r>
              <a:rPr lang="zh-CN" altLang="en-US" sz="2000" smtClean="0"/>
              <a:t>节点 是 </a:t>
            </a:r>
            <a:r>
              <a:rPr lang="en-US" altLang="zh-CN" sz="2000" smtClean="0"/>
              <a:t>leader</a:t>
            </a:r>
            <a:r>
              <a:rPr lang="zh-CN" altLang="en-US" sz="2000" smtClean="0"/>
              <a:t>节点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7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创建一个纯净的</a:t>
            </a:r>
            <a:r>
              <a:rPr lang="en-US" altLang="zh-CN" smtClean="0"/>
              <a:t>apache</a:t>
            </a:r>
            <a:r>
              <a:rPr lang="zh-CN" altLang="en-US" smtClean="0"/>
              <a:t>镜像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smtClean="0"/>
              <a:t>之前课程演示的</a:t>
            </a:r>
            <a:r>
              <a:rPr lang="en-US" altLang="zh-CN" sz="2000" smtClean="0"/>
              <a:t>apache</a:t>
            </a:r>
            <a:r>
              <a:rPr lang="zh-CN" altLang="en-US" sz="2000" smtClean="0"/>
              <a:t>比较大。因此我们重新</a:t>
            </a:r>
            <a:r>
              <a:rPr lang="en-US" altLang="zh-CN" sz="2000" smtClean="0"/>
              <a:t>pull</a:t>
            </a:r>
            <a:r>
              <a:rPr lang="zh-CN" altLang="en-US" sz="2000" smtClean="0"/>
              <a:t>官方的下来，并且发布到我们的私有镜像中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https://</a:t>
            </a:r>
            <a:r>
              <a:rPr lang="en-US" altLang="zh-CN" sz="2000" smtClean="0"/>
              <a:t>dev.aliyun.com/detail.html?repoId=1220</a:t>
            </a:r>
          </a:p>
          <a:p>
            <a:pPr marL="457200" lvl="1" indent="0">
              <a:buNone/>
            </a:pPr>
            <a:r>
              <a:rPr lang="zh-CN" altLang="en-US" sz="2000"/>
              <a:t>使用</a:t>
            </a:r>
            <a:r>
              <a:rPr lang="zh-CN" altLang="en-US" sz="2000" smtClean="0"/>
              <a:t>的是官方镜像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进入我们的宿主机执行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en-US" altLang="zh-CN" sz="2000" smtClean="0"/>
              <a:t> docker pull httpd</a:t>
            </a:r>
          </a:p>
          <a:p>
            <a:pPr marL="457200" lvl="1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en-US" altLang="zh-CN" sz="2000"/>
              <a:t> docker tag  </a:t>
            </a:r>
            <a:r>
              <a:rPr lang="en-US" altLang="zh-CN" sz="2000" smtClean="0"/>
              <a:t>httpd localhost:5000/httpd</a:t>
            </a:r>
          </a:p>
          <a:p>
            <a:pPr marL="457200" lvl="1" indent="0">
              <a:buNone/>
            </a:pPr>
            <a:r>
              <a:rPr lang="en-US" altLang="zh-CN" sz="2000" smtClean="0"/>
              <a:t>3</a:t>
            </a:r>
            <a:r>
              <a:rPr lang="zh-CN" altLang="en-US" sz="2000" smtClean="0"/>
              <a:t>、</a:t>
            </a:r>
            <a:r>
              <a:rPr lang="en-US" altLang="zh-CN" sz="2000"/>
              <a:t> docker push </a:t>
            </a:r>
            <a:r>
              <a:rPr lang="en-US" altLang="zh-CN" sz="2000" smtClean="0"/>
              <a:t>localhost:5000/httpd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根据官方说明，这个镜像的网站路径在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/usr/local/apache2/htdocs</a:t>
            </a:r>
            <a:r>
              <a:rPr lang="en-US" altLang="zh-CN" sz="2000" smtClean="0"/>
              <a:t>/</a:t>
            </a:r>
          </a:p>
          <a:p>
            <a:pPr marL="457200" lvl="1" indent="0">
              <a:buNone/>
            </a:pPr>
            <a:r>
              <a:rPr lang="zh-CN" altLang="en-US" sz="2000" smtClean="0"/>
              <a:t>配置文件是</a:t>
            </a:r>
            <a:r>
              <a:rPr lang="en-US" altLang="zh-CN" sz="2000"/>
              <a:t>/</a:t>
            </a:r>
            <a:r>
              <a:rPr lang="en-US" altLang="zh-CN" sz="2000" smtClean="0"/>
              <a:t>usr/local/apache2/conf/httpd.conf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432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创建服务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smtClean="0"/>
              <a:t>集群创建好后，要利用集群，我们就要学习创建“服务”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命令在</a:t>
            </a:r>
            <a:r>
              <a:rPr lang="en-US" altLang="zh-CN" sz="2000" smtClean="0"/>
              <a:t>docker service * </a:t>
            </a:r>
            <a:r>
              <a:rPr lang="zh-CN" altLang="en-US" sz="2000" smtClean="0"/>
              <a:t>中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https://docs.docker.com/engine/reference/commandline/service/#</a:t>
            </a:r>
            <a:r>
              <a:rPr lang="en-US" altLang="zh-CN" sz="2000" smtClean="0"/>
              <a:t>usage</a:t>
            </a:r>
          </a:p>
          <a:p>
            <a:pPr marL="457200" lvl="1" indent="0">
              <a:buNone/>
            </a:pPr>
            <a:endParaRPr lang="en-US" altLang="zh-CN" sz="200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sz="2000" b="1" smtClean="0"/>
              <a:t>为了演示方便，我们作如下准备工作</a:t>
            </a:r>
            <a:endParaRPr lang="en-US" altLang="zh-CN" sz="2000" b="1"/>
          </a:p>
          <a:p>
            <a:pPr marL="457200" lvl="1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、在</a:t>
            </a:r>
            <a:r>
              <a:rPr lang="en-US" altLang="zh-CN" sz="2000" smtClean="0"/>
              <a:t>m1 </a:t>
            </a:r>
            <a:r>
              <a:rPr lang="zh-CN" altLang="en-US" sz="2000" smtClean="0"/>
              <a:t>中 执行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docker </a:t>
            </a:r>
            <a:r>
              <a:rPr lang="en-US" altLang="zh-CN" sz="2000" smtClean="0"/>
              <a:t>pull 192.168.90.1:5000/httpd  (</a:t>
            </a:r>
            <a:r>
              <a:rPr lang="zh-CN" altLang="en-US" sz="2000" smtClean="0"/>
              <a:t>这是我们前面几课时做的</a:t>
            </a:r>
            <a:r>
              <a:rPr lang="zh-CN" altLang="en-US" sz="2000" b="1" smtClean="0"/>
              <a:t>私有镜像</a:t>
            </a:r>
            <a:r>
              <a:rPr lang="en-US" altLang="zh-CN" sz="2000" smtClean="0"/>
              <a:t>)</a:t>
            </a:r>
          </a:p>
          <a:p>
            <a:pPr marL="457200" lvl="1" indent="0">
              <a:buNone/>
            </a:pPr>
            <a:r>
              <a:rPr lang="zh-CN" altLang="en-US" sz="2000"/>
              <a:t>别忘</a:t>
            </a:r>
            <a:r>
              <a:rPr lang="zh-CN" altLang="en-US" sz="2000" smtClean="0"/>
              <a:t>了把如下内容加入到</a:t>
            </a:r>
            <a:r>
              <a:rPr lang="en-US" altLang="zh-CN" sz="2000" smtClean="0"/>
              <a:t>/etc/docker/daemon.json</a:t>
            </a:r>
            <a:r>
              <a:rPr lang="zh-CN" altLang="en-US" sz="2000" smtClean="0"/>
              <a:t>中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{</a:t>
            </a:r>
          </a:p>
          <a:p>
            <a:pPr marL="457200" lvl="1" indent="0">
              <a:buNone/>
            </a:pPr>
            <a:r>
              <a:rPr lang="en-US" altLang="zh-CN" sz="2000"/>
              <a:t>    "insecure-registries":["</a:t>
            </a:r>
            <a:r>
              <a:rPr lang="en-US" altLang="zh-CN" sz="2000" smtClean="0"/>
              <a:t>192.168.90.1:5000</a:t>
            </a:r>
            <a:r>
              <a:rPr lang="en-US" altLang="zh-CN" sz="2000"/>
              <a:t>"]</a:t>
            </a:r>
          </a:p>
          <a:p>
            <a:pPr marL="457200" lvl="1" indent="0">
              <a:buNone/>
            </a:pPr>
            <a:r>
              <a:rPr lang="en-US" altLang="zh-CN" sz="2000" smtClean="0"/>
              <a:t>}</a:t>
            </a: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加</a:t>
            </a:r>
            <a:r>
              <a:rPr lang="zh-CN" altLang="en-US" sz="2000" smtClean="0"/>
              <a:t>好后 执行 </a:t>
            </a:r>
            <a:r>
              <a:rPr lang="en-US" altLang="zh-CN" sz="2000"/>
              <a:t>sudo /etc/init.d/docker </a:t>
            </a:r>
            <a:r>
              <a:rPr lang="en-US" altLang="zh-CN" sz="2000" smtClean="0"/>
              <a:t>restart  </a:t>
            </a:r>
            <a:r>
              <a:rPr lang="zh-CN" altLang="en-US" sz="2000" smtClean="0"/>
              <a:t>重启</a:t>
            </a:r>
            <a:r>
              <a:rPr lang="en-US" altLang="zh-CN" sz="2000" smtClean="0"/>
              <a:t>docker</a:t>
            </a: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更改标签：</a:t>
            </a:r>
            <a:r>
              <a:rPr lang="en-US" altLang="zh-CN" sz="2000" smtClean="0"/>
              <a:t>docker </a:t>
            </a:r>
            <a:r>
              <a:rPr lang="en-US" altLang="zh-CN" sz="2000"/>
              <a:t>tag </a:t>
            </a:r>
            <a:r>
              <a:rPr lang="en-US" altLang="zh-CN" sz="2000" smtClean="0"/>
              <a:t>192.168.90.1:5000/httpd httpd &amp;&amp; docker rmi 192.168.90.1:5000/httpd</a:t>
            </a:r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endParaRPr lang="en-US" sz="2000"/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0508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关于挂载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为了后面的演示清楚</a:t>
            </a:r>
            <a:r>
              <a:rPr lang="en-US" altLang="zh-CN" sz="2000" smtClean="0"/>
              <a:t> </a:t>
            </a:r>
          </a:p>
          <a:p>
            <a:pPr marL="457200" lvl="1" indent="0">
              <a:buNone/>
            </a:pPr>
            <a:r>
              <a:rPr lang="zh-CN" altLang="en-US" sz="2000" smtClean="0"/>
              <a:t>分别在</a:t>
            </a:r>
            <a:r>
              <a:rPr lang="en-US" altLang="zh-CN" sz="2000" smtClean="0"/>
              <a:t>m1</a:t>
            </a:r>
            <a:r>
              <a:rPr lang="zh-CN" altLang="en-US" sz="2000" smtClean="0"/>
              <a:t>和</a:t>
            </a:r>
            <a:r>
              <a:rPr lang="en-US" altLang="zh-CN" sz="2000" smtClean="0"/>
              <a:t>v1</a:t>
            </a:r>
            <a:r>
              <a:rPr lang="zh-CN" altLang="en-US" sz="2000" smtClean="0"/>
              <a:t>中创建 一个文件夹</a:t>
            </a:r>
            <a:r>
              <a:rPr lang="en-US" altLang="zh-CN" sz="2000" smtClean="0"/>
              <a:t>web</a:t>
            </a:r>
          </a:p>
          <a:p>
            <a:pPr marL="457200" lvl="1" indent="0">
              <a:buNone/>
            </a:pPr>
            <a:r>
              <a:rPr lang="en-US" altLang="zh-CN" sz="2000" smtClean="0"/>
              <a:t>docker-machine ssh m1 mkdir web &amp;&amp; </a:t>
            </a:r>
            <a:r>
              <a:rPr lang="en-US" altLang="zh-CN" sz="2000"/>
              <a:t>docker-machine ssh </a:t>
            </a:r>
            <a:r>
              <a:rPr lang="en-US" altLang="zh-CN" sz="2000" smtClean="0"/>
              <a:t>v1 </a:t>
            </a:r>
            <a:r>
              <a:rPr lang="en-US" altLang="zh-CN" sz="2000"/>
              <a:t>mkdir web 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然后里面随便放个</a:t>
            </a:r>
            <a:r>
              <a:rPr lang="en-US" altLang="zh-CN" sz="2000" smtClean="0"/>
              <a:t>index.html(</a:t>
            </a:r>
            <a:r>
              <a:rPr lang="zh-CN" altLang="en-US" sz="2000" smtClean="0"/>
              <a:t>内容自定</a:t>
            </a:r>
            <a:r>
              <a:rPr lang="en-US" altLang="zh-CN" sz="2000"/>
              <a:t>)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endParaRPr lang="en-US" sz="2000"/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1937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smtClean="0"/>
              <a:t>在</a:t>
            </a:r>
            <a:r>
              <a:rPr lang="en-US" altLang="zh-CN" sz="2000" smtClean="0"/>
              <a:t>v1 </a:t>
            </a:r>
            <a:r>
              <a:rPr lang="zh-CN" altLang="en-US" sz="2000" smtClean="0"/>
              <a:t>中依然执行上面的步骤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接下来我们进入</a:t>
            </a:r>
            <a:r>
              <a:rPr lang="en-US" altLang="zh-CN" sz="2000" smtClean="0"/>
              <a:t>m1</a:t>
            </a:r>
            <a:r>
              <a:rPr lang="zh-CN" altLang="en-US" sz="2000" smtClean="0"/>
              <a:t>虚拟机主机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 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执行 </a:t>
            </a:r>
            <a:r>
              <a:rPr lang="en-US" altLang="zh-CN" sz="2000" smtClean="0"/>
              <a:t> 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docker service create \</a:t>
            </a:r>
          </a:p>
          <a:p>
            <a:pPr marL="457200" lvl="1" indent="0">
              <a:buNone/>
            </a:pPr>
            <a:r>
              <a:rPr lang="en-US" altLang="zh-CN" sz="2000"/>
              <a:t>  --replicas 2 \</a:t>
            </a:r>
          </a:p>
          <a:p>
            <a:pPr marL="457200" lvl="1" indent="0">
              <a:buNone/>
            </a:pPr>
            <a:r>
              <a:rPr lang="en-US" altLang="zh-CN" sz="2000"/>
              <a:t>  --name myweb </a:t>
            </a:r>
            <a:r>
              <a:rPr lang="en-US" altLang="zh-CN" sz="2000" smtClean="0"/>
              <a:t>\</a:t>
            </a:r>
          </a:p>
          <a:p>
            <a:pPr marL="457200" lvl="1" indent="0">
              <a:buNone/>
            </a:pPr>
            <a:r>
              <a:rPr lang="en-US" altLang="zh-CN" sz="2000" smtClean="0"/>
              <a:t>  --</a:t>
            </a:r>
            <a:r>
              <a:rPr lang="en-US" altLang="zh-CN" sz="2000"/>
              <a:t>publish </a:t>
            </a:r>
            <a:r>
              <a:rPr lang="en-US" altLang="zh-CN" sz="2000" smtClean="0"/>
              <a:t>9090:80 \</a:t>
            </a:r>
          </a:p>
          <a:p>
            <a:pPr marL="457200" lvl="1" indent="0">
              <a:buNone/>
            </a:pPr>
            <a:r>
              <a:rPr lang="en-US" altLang="zh-CN" sz="2000" smtClean="0"/>
              <a:t>  --</a:t>
            </a:r>
            <a:r>
              <a:rPr lang="en-US" altLang="zh-CN" sz="2000"/>
              <a:t>mount type=bind,source</a:t>
            </a:r>
            <a:r>
              <a:rPr lang="en-US" altLang="zh-CN" sz="2000" smtClean="0"/>
              <a:t>=</a:t>
            </a:r>
            <a:r>
              <a:rPr lang="en-US" altLang="zh-CN" sz="2000"/>
              <a:t>/</a:t>
            </a:r>
            <a:r>
              <a:rPr lang="en-US" altLang="zh-CN" sz="2000" smtClean="0"/>
              <a:t>home/docker/web/,target=</a:t>
            </a:r>
            <a:r>
              <a:rPr lang="en-US" altLang="zh-CN" sz="2000"/>
              <a:t>/usr/local/apache2/htdocs</a:t>
            </a:r>
            <a:r>
              <a:rPr lang="en-US" altLang="zh-CN" sz="2000" smtClean="0"/>
              <a:t>/ \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  httpd</a:t>
            </a:r>
            <a:r>
              <a:rPr lang="en-US" sz="2000" smtClean="0"/>
              <a:t>   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6768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尝试访问网站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smtClean="0"/>
              <a:t>在</a:t>
            </a:r>
            <a:r>
              <a:rPr lang="en-US" altLang="zh-CN" sz="2000" smtClean="0"/>
              <a:t>m1</a:t>
            </a:r>
            <a:r>
              <a:rPr lang="zh-CN" altLang="en-US" sz="2000" smtClean="0"/>
              <a:t>中执行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curl localhost:9090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在宿主机中加入 上节课的 转发配置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VBoxManage controlvm </a:t>
            </a:r>
            <a:r>
              <a:rPr lang="en-US" altLang="zh-CN" sz="2000" smtClean="0"/>
              <a:t>"m1" </a:t>
            </a:r>
            <a:r>
              <a:rPr lang="en-US" altLang="zh-CN" sz="2000"/>
              <a:t>natpf1 "</a:t>
            </a:r>
            <a:r>
              <a:rPr lang="en-US" altLang="zh-CN" sz="2000" smtClean="0"/>
              <a:t>mynatswarm,tcp</a:t>
            </a:r>
            <a:r>
              <a:rPr lang="en-US" altLang="zh-CN" sz="2000"/>
              <a:t>,,9090,,9090"</a:t>
            </a:r>
          </a:p>
          <a:p>
            <a:pPr marL="457200" lvl="1" indent="0">
              <a:buNone/>
            </a:pPr>
            <a:r>
              <a:rPr lang="zh-CN" altLang="en-US" sz="2000" smtClean="0"/>
              <a:t>就可以在</a:t>
            </a:r>
            <a:r>
              <a:rPr lang="en-US" altLang="zh-CN" sz="2000" smtClean="0"/>
              <a:t>windows</a:t>
            </a:r>
            <a:r>
              <a:rPr lang="zh-CN" altLang="en-US" sz="2000" smtClean="0"/>
              <a:t>中访问了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563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119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第二章案例篇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Docker Swarm+ Docker-Machine</a:t>
            </a:r>
            <a:r>
              <a:rPr lang="zh-CN" altLang="en-US" smtClean="0"/>
              <a:t>创建集群入门</a:t>
            </a:r>
            <a:r>
              <a:rPr lang="en-US" altLang="zh-CN" smtClean="0"/>
              <a:t>:</a:t>
            </a:r>
            <a:r>
              <a:rPr lang="zh-CN" altLang="en-US" smtClean="0"/>
              <a:t>在集群中</a:t>
            </a:r>
            <a:r>
              <a:rPr lang="zh-CN" altLang="en-US" smtClean="0"/>
              <a:t>创建</a:t>
            </a:r>
            <a:r>
              <a:rPr lang="en-US" altLang="zh-CN" smtClean="0"/>
              <a:t>apache</a:t>
            </a:r>
            <a:r>
              <a:rPr lang="zh-CN" altLang="en-US" smtClean="0"/>
              <a:t>网站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前几课我们做了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67591" y="2701636"/>
            <a:ext cx="2130137" cy="110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r>
              <a:rPr lang="zh-CN" altLang="en-US" smtClean="0"/>
              <a:t>容器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803573" y="1350818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web1</a:t>
            </a:r>
            <a:r>
              <a:rPr lang="zh-CN" altLang="en-US" smtClean="0"/>
              <a:t>容器 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938655" y="4007427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web2</a:t>
            </a:r>
            <a:r>
              <a:rPr lang="zh-CN" altLang="en-US" smtClean="0"/>
              <a:t>容器 </a:t>
            </a:r>
            <a:endParaRPr 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2597728" y="1943100"/>
            <a:ext cx="5205845" cy="13092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</p:cNvCxnSpPr>
          <p:nvPr/>
        </p:nvCxnSpPr>
        <p:spPr>
          <a:xfrm>
            <a:off x="2597728" y="3252355"/>
            <a:ext cx="5340927" cy="156166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38200" y="507076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docker-compose</a:t>
            </a:r>
            <a:r>
              <a:rPr lang="zh-CN" altLang="en-US" smtClean="0"/>
              <a:t>来进行启动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上节课我们入门了</a:t>
            </a:r>
            <a:endParaRPr 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909" y="1569026"/>
            <a:ext cx="11793682" cy="5288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</a:t>
            </a:r>
            <a:r>
              <a:rPr lang="en-US" altLang="zh-CN" sz="1600"/>
              <a:t>Docker </a:t>
            </a:r>
            <a:r>
              <a:rPr lang="en-US" altLang="zh-CN" sz="1600" smtClean="0"/>
              <a:t>Machine </a:t>
            </a:r>
            <a:r>
              <a:rPr lang="zh-CN" altLang="en-US" sz="1600" smtClean="0"/>
              <a:t>，通过它创建了我们的虚拟</a:t>
            </a:r>
            <a:r>
              <a:rPr lang="en-US" altLang="zh-CN" sz="1600" smtClean="0"/>
              <a:t>Docker</a:t>
            </a:r>
            <a:r>
              <a:rPr lang="zh-CN" altLang="en-US" sz="1600" smtClean="0"/>
              <a:t>主机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、创建了私有镜像，在虚拟主机里使用 私有镜像构建了 一个容器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     </a:t>
            </a:r>
            <a:r>
              <a:rPr lang="zh-CN" altLang="en-US" sz="1600" smtClean="0"/>
              <a:t>其中我们提交了两个镜像在私有镜像里（一个是</a:t>
            </a:r>
            <a:r>
              <a:rPr lang="en-US" altLang="zh-CN" sz="1600" smtClean="0"/>
              <a:t>nginx</a:t>
            </a:r>
            <a:r>
              <a:rPr lang="zh-CN" altLang="en-US" sz="1600" smtClean="0"/>
              <a:t>，一个是</a:t>
            </a:r>
            <a:r>
              <a:rPr lang="en-US" altLang="zh-CN" sz="1600" smtClean="0"/>
              <a:t>web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 </a:t>
            </a:r>
            <a:r>
              <a:rPr lang="en-US" altLang="zh-CN" sz="1600" smtClean="0"/>
              <a:t>     </a:t>
            </a:r>
            <a:r>
              <a:rPr lang="zh-CN" altLang="en-US" sz="1600" smtClean="0"/>
              <a:t>在虚拟机中，我们使用 </a:t>
            </a:r>
            <a:r>
              <a:rPr lang="en-US" altLang="zh-CN" sz="1600" smtClean="0"/>
              <a:t>docker pull 192.168.99.1:5000/nginx    </a:t>
            </a:r>
            <a:r>
              <a:rPr lang="zh-CN" altLang="en-US" sz="1600" smtClean="0"/>
              <a:t>和</a:t>
            </a:r>
            <a:r>
              <a:rPr lang="en-US" altLang="zh-CN" sz="1600"/>
              <a:t>docker pull </a:t>
            </a:r>
            <a:r>
              <a:rPr lang="en-US" altLang="zh-CN" sz="1600" smtClean="0"/>
              <a:t>192.168.99.1:5000/web   </a:t>
            </a:r>
            <a:r>
              <a:rPr lang="zh-CN" altLang="en-US" sz="1600" smtClean="0"/>
              <a:t>把镜像 拉到了虚拟主机中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     </a:t>
            </a:r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4" name="矩形 3"/>
          <p:cNvSpPr/>
          <p:nvPr/>
        </p:nvSpPr>
        <p:spPr>
          <a:xfrm>
            <a:off x="1548245" y="3678382"/>
            <a:ext cx="7076210" cy="3002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宿主机</a:t>
            </a:r>
            <a:endParaRPr lang="en-US" altLang="zh-CN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0941" y="4213512"/>
            <a:ext cx="1350818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Docker Machine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514600" y="5673436"/>
            <a:ext cx="1205345" cy="75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虚拟机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4353789" y="5673434"/>
            <a:ext cx="1205345" cy="75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虚拟机</a:t>
            </a:r>
            <a:r>
              <a:rPr lang="en-US" altLang="zh-CN" smtClean="0"/>
              <a:t>2</a:t>
            </a: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6283035" y="5673435"/>
            <a:ext cx="1205345" cy="75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虚拟机</a:t>
            </a:r>
            <a:r>
              <a:rPr lang="en-US" altLang="zh-CN" smtClean="0"/>
              <a:t>3</a:t>
            </a:r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31573" y="4992830"/>
            <a:ext cx="1854777" cy="68060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86350" y="4992830"/>
            <a:ext cx="0" cy="68060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86350" y="4992830"/>
            <a:ext cx="1636568" cy="68060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swarm</a:t>
            </a:r>
            <a:r>
              <a:rPr lang="zh-CN" altLang="en-US" smtClean="0"/>
              <a:t> 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参考文档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https</a:t>
            </a:r>
            <a:r>
              <a:rPr lang="en-US" altLang="zh-CN" sz="1800"/>
              <a:t>://docs.docker.com/get-started/part4/#</a:t>
            </a:r>
            <a:r>
              <a:rPr lang="en-US" altLang="zh-CN" sz="1800" smtClean="0"/>
              <a:t>create-a-cluster</a:t>
            </a:r>
          </a:p>
          <a:p>
            <a:pPr marL="0" indent="0">
              <a:buNone/>
            </a:pPr>
            <a:r>
              <a:rPr lang="en-US" altLang="zh-CN" sz="1800"/>
              <a:t>https://docs.docker.com/machine/overview/</a:t>
            </a:r>
          </a:p>
          <a:p>
            <a:pPr marL="0" indent="0">
              <a:buNone/>
            </a:pPr>
            <a:r>
              <a:rPr lang="zh-CN" altLang="en-US" sz="1800" smtClean="0"/>
              <a:t>相关命令文档：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https://docs.docker.com/engine/reference/commandline/swarm/#</a:t>
            </a:r>
            <a:r>
              <a:rPr lang="en-US" altLang="zh-CN" sz="1800" smtClean="0"/>
              <a:t>usage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800" smtClean="0"/>
              <a:t>Docker Swarm </a:t>
            </a:r>
            <a:r>
              <a:rPr lang="zh-CN" altLang="en-US" sz="1800" smtClean="0"/>
              <a:t>是官方提供的集群管理工具。有着三剑客之一的称号，哪三剑客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</a:t>
            </a:r>
            <a:r>
              <a:rPr lang="en-US" altLang="zh-CN" sz="1800" smtClean="0"/>
              <a:t>Docker Compose</a:t>
            </a:r>
            <a:r>
              <a:rPr lang="zh-CN" altLang="en-US" sz="1800" smtClean="0"/>
              <a:t>，我们学过了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</a:t>
            </a:r>
            <a:r>
              <a:rPr lang="en-US" altLang="zh-CN" sz="1800"/>
              <a:t>Docker </a:t>
            </a:r>
            <a:r>
              <a:rPr lang="en-US" altLang="zh-CN" sz="1800" smtClean="0"/>
              <a:t>Machine </a:t>
            </a:r>
            <a:r>
              <a:rPr lang="zh-CN" altLang="en-US" sz="1800" smtClean="0"/>
              <a:t>简化的</a:t>
            </a:r>
            <a:r>
              <a:rPr lang="en-US" altLang="zh-CN" sz="1800" i="1" smtClean="0"/>
              <a:t>Docker</a:t>
            </a:r>
            <a:r>
              <a:rPr lang="zh-CN" altLang="en-US" sz="1800"/>
              <a:t>安装的命令行工具</a:t>
            </a:r>
            <a:r>
              <a:rPr lang="en-US" altLang="zh-CN" sz="1800"/>
              <a:t>,</a:t>
            </a:r>
            <a:r>
              <a:rPr lang="zh-CN" altLang="en-US" sz="1800" smtClean="0"/>
              <a:t>通过命令行</a:t>
            </a:r>
            <a:r>
              <a:rPr lang="zh-CN" altLang="en-US" sz="1800"/>
              <a:t>即可在相应的平台</a:t>
            </a:r>
            <a:r>
              <a:rPr lang="zh-CN" altLang="en-US" sz="1800" smtClean="0"/>
              <a:t>上</a:t>
            </a:r>
            <a:r>
              <a:rPr lang="en-US" altLang="zh-CN" sz="1800" smtClean="0"/>
              <a:t>(</a:t>
            </a:r>
            <a:r>
              <a:rPr lang="zh-CN" altLang="en-US" sz="1800" smtClean="0"/>
              <a:t>本地、云、虚拟机如</a:t>
            </a:r>
            <a:r>
              <a:rPr lang="en-US" altLang="zh-CN" sz="1800" smtClean="0"/>
              <a:t>VirtualBox)</a:t>
            </a:r>
            <a:r>
              <a:rPr lang="zh-CN" altLang="en-US" sz="1800" smtClean="0"/>
              <a:t>安装</a:t>
            </a:r>
            <a:r>
              <a:rPr lang="en-US" altLang="zh-CN" sz="1800" i="1" smtClean="0"/>
              <a:t>Docker </a:t>
            </a:r>
            <a:r>
              <a:rPr lang="zh-CN" altLang="en-US" sz="1800" i="1" smtClean="0"/>
              <a:t>（好比在你机器上装个虚拟机，老外帮你准备好了专门的</a:t>
            </a:r>
            <a:r>
              <a:rPr lang="en-US" altLang="zh-CN" sz="1800" i="1" smtClean="0"/>
              <a:t>ISO</a:t>
            </a:r>
            <a:r>
              <a:rPr lang="zh-CN" altLang="en-US" sz="1800" i="1" smtClean="0"/>
              <a:t>，</a:t>
            </a:r>
            <a:r>
              <a:rPr lang="en-US" altLang="zh-CN" sz="1800" i="1" smtClean="0"/>
              <a:t>docker </a:t>
            </a:r>
            <a:r>
              <a:rPr lang="zh-CN" altLang="en-US" sz="1800" i="1" smtClean="0"/>
              <a:t>都帮你弄好了）</a:t>
            </a:r>
            <a:endParaRPr lang="en-US" sz="1800" b="1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3</a:t>
            </a:r>
            <a:r>
              <a:rPr lang="zh-CN" altLang="en-US" sz="1800" smtClean="0"/>
              <a:t>、</a:t>
            </a:r>
            <a:r>
              <a:rPr lang="en-US" altLang="zh-CN" sz="1800" smtClean="0"/>
              <a:t>Docker Swarm </a:t>
            </a:r>
            <a:r>
              <a:rPr lang="zh-CN" altLang="en-US" sz="1800" smtClean="0"/>
              <a:t>官方硬绑的创建集群的工具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0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18" y="136525"/>
            <a:ext cx="10515600" cy="1325563"/>
          </a:xfrm>
        </p:spPr>
        <p:txBody>
          <a:bodyPr/>
          <a:lstStyle/>
          <a:p>
            <a:r>
              <a:rPr lang="zh-CN" altLang="en-US" smtClean="0"/>
              <a:t>直接看套路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我们之前创建了一个虚拟机叫做</a:t>
            </a:r>
            <a:r>
              <a:rPr lang="en-US" altLang="zh-CN" sz="1800" smtClean="0"/>
              <a:t>v1  ,</a:t>
            </a:r>
            <a:r>
              <a:rPr lang="zh-CN" altLang="en-US" sz="1800" smtClean="0"/>
              <a:t>这远远不够。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我们再创建一个叫做 虚拟机叫做 </a:t>
            </a:r>
            <a:r>
              <a:rPr lang="en-US" altLang="zh-CN" sz="1800" smtClean="0"/>
              <a:t>:m1,</a:t>
            </a:r>
            <a:r>
              <a:rPr lang="zh-CN" altLang="en-US" sz="1800" smtClean="0"/>
              <a:t>这个干啥用的？ 等下你就知道 </a:t>
            </a: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命令如下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docker-machine create -d virtualbox </a:t>
            </a:r>
            <a:r>
              <a:rPr lang="en-US" altLang="zh-CN" sz="1800" smtClean="0"/>
              <a:t>m1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注意点</a:t>
            </a:r>
            <a:r>
              <a:rPr lang="en-US" altLang="zh-CN" sz="1800" smtClean="0"/>
              <a:t>:</a:t>
            </a:r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zh-CN" altLang="en-US" sz="1800" smtClean="0"/>
              <a:t>创建虚拟机时默认会去网上下载最新版本的</a:t>
            </a:r>
            <a:r>
              <a:rPr lang="en-US" altLang="zh-CN" sz="1800" smtClean="0"/>
              <a:t>iso</a:t>
            </a:r>
            <a:r>
              <a:rPr lang="zh-CN" altLang="en-US" sz="1800" smtClean="0"/>
              <a:t>。比较慢，大家可以去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https://</a:t>
            </a:r>
            <a:r>
              <a:rPr lang="en-US" altLang="zh-CN" sz="1800" smtClean="0"/>
              <a:t>github.com/boot2docker/boot2docker/releases </a:t>
            </a:r>
            <a:r>
              <a:rPr lang="zh-CN" altLang="en-US" sz="1800" smtClean="0"/>
              <a:t>下载最新的覆盖 </a:t>
            </a:r>
            <a:r>
              <a:rPr lang="en-US" altLang="zh-CN" sz="1800"/>
              <a:t>/home</a:t>
            </a:r>
            <a:r>
              <a:rPr lang="en-US" altLang="zh-CN" sz="1800" smtClean="0"/>
              <a:t>/</a:t>
            </a:r>
            <a:r>
              <a:rPr lang="zh-CN" altLang="en-US" sz="1800" smtClean="0"/>
              <a:t>你的用户名</a:t>
            </a:r>
            <a:r>
              <a:rPr lang="en-US" altLang="zh-CN" sz="1800" smtClean="0"/>
              <a:t>/.</a:t>
            </a:r>
            <a:r>
              <a:rPr lang="en-US" altLang="zh-CN" sz="1800"/>
              <a:t>docker/machine/cache</a:t>
            </a:r>
            <a:r>
              <a:rPr lang="en-US" altLang="zh-CN" sz="1800" smtClean="0"/>
              <a:t>/</a:t>
            </a:r>
            <a:r>
              <a:rPr lang="zh-CN" altLang="en-US" sz="1800" smtClean="0"/>
              <a:t>里面的</a:t>
            </a:r>
            <a:r>
              <a:rPr lang="en-US" altLang="zh-CN" sz="1800" smtClean="0"/>
              <a:t>iso</a:t>
            </a:r>
            <a:r>
              <a:rPr lang="zh-CN" altLang="en-US" sz="1800" smtClean="0"/>
              <a:t>文件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2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18" y="136525"/>
            <a:ext cx="10515600" cy="1325563"/>
          </a:xfrm>
        </p:spPr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zh-CN" altLang="en-US" smtClean="0"/>
              <a:t>虚拟机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先把之前的虚拟机都清除掉（</a:t>
            </a:r>
            <a:r>
              <a:rPr lang="en-US" altLang="zh-CN" sz="1800" smtClean="0"/>
              <a:t>docker-machine rm xxx</a:t>
            </a:r>
            <a:r>
              <a:rPr lang="zh-CN" altLang="en-US" sz="1800" smtClean="0"/>
              <a:t>）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然后创建三个</a:t>
            </a:r>
            <a:r>
              <a:rPr lang="en-US" altLang="zh-CN" sz="1800" smtClean="0"/>
              <a:t>3</a:t>
            </a:r>
            <a:r>
              <a:rPr lang="zh-CN" altLang="en-US" sz="1800" smtClean="0"/>
              <a:t>个虚拟机 ，分别叫做</a:t>
            </a:r>
            <a:r>
              <a:rPr lang="en-US" altLang="zh-CN" sz="1800" smtClean="0"/>
              <a:t>m1</a:t>
            </a:r>
            <a:r>
              <a:rPr lang="zh-CN" altLang="en-US" sz="1800" smtClean="0"/>
              <a:t>、</a:t>
            </a:r>
            <a:r>
              <a:rPr lang="en-US" altLang="zh-CN" sz="1800" smtClean="0"/>
              <a:t>v1  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以下是给如果创建了多个</a:t>
            </a:r>
            <a:r>
              <a:rPr lang="en-US" altLang="zh-CN" sz="1800" smtClean="0"/>
              <a:t>virtualbox</a:t>
            </a:r>
            <a:r>
              <a:rPr lang="zh-CN" altLang="en-US" sz="1800" smtClean="0"/>
              <a:t>网络时出现问题时的解决方案（如你没碰到则忽略）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具体可参见 </a:t>
            </a:r>
            <a:r>
              <a:rPr lang="en-US" altLang="zh-CN" sz="1800"/>
              <a:t>https://</a:t>
            </a:r>
            <a:r>
              <a:rPr lang="en-US" altLang="zh-CN" sz="1800" smtClean="0"/>
              <a:t>github.com/docker/machine/issues/2136 </a:t>
            </a:r>
            <a:r>
              <a:rPr lang="zh-CN" altLang="en-US" sz="1800" smtClean="0"/>
              <a:t>这篇文字</a:t>
            </a: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/>
              <a:t>为了</a:t>
            </a:r>
            <a:r>
              <a:rPr lang="zh-CN" altLang="en-US" sz="1800" smtClean="0"/>
              <a:t>防止创建时 有多个 </a:t>
            </a:r>
            <a:r>
              <a:rPr lang="en-US" sz="1800" smtClean="0"/>
              <a:t>Host-Only</a:t>
            </a:r>
            <a:r>
              <a:rPr lang="zh-CN" altLang="en-US" sz="1800" smtClean="0"/>
              <a:t>网络被创建</a:t>
            </a:r>
            <a:r>
              <a:rPr lang="en-US" altLang="zh-CN" sz="1800" smtClean="0"/>
              <a:t>(</a:t>
            </a:r>
            <a:r>
              <a:rPr lang="zh-CN" altLang="en-US" sz="1800"/>
              <a:t>在</a:t>
            </a:r>
            <a:r>
              <a:rPr lang="en-US" altLang="zh-CN" sz="1800"/>
              <a:t>Host-Only</a:t>
            </a:r>
            <a:r>
              <a:rPr lang="zh-CN" altLang="en-US" sz="1800"/>
              <a:t>模式下，虚拟网络是一个全封闭的网络，它唯一能够访问的就是</a:t>
            </a:r>
            <a:r>
              <a:rPr lang="zh-CN" altLang="en-US" sz="1800" smtClean="0"/>
              <a:t>主机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</a:t>
            </a:r>
            <a:r>
              <a:rPr lang="zh-CN" altLang="en-US" sz="1800"/>
              <a:t>需要加入参数</a:t>
            </a: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创建三个虚拟机如下</a:t>
            </a:r>
            <a:r>
              <a:rPr lang="en-US" altLang="zh-CN" sz="1800" smtClean="0"/>
              <a:t>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docker-machine create -d virtualbox --virtualbox-hostonly-cidr "</a:t>
            </a:r>
            <a:r>
              <a:rPr lang="en-US" altLang="zh-CN" sz="1800" smtClean="0"/>
              <a:t>192.168.90.1/24</a:t>
            </a:r>
            <a:r>
              <a:rPr lang="en-US" altLang="zh-CN" sz="1800"/>
              <a:t>" </a:t>
            </a:r>
            <a:r>
              <a:rPr lang="en-US" altLang="zh-CN" sz="1800" smtClean="0"/>
              <a:t>m1</a:t>
            </a:r>
          </a:p>
          <a:p>
            <a:pPr marL="0" indent="0">
              <a:buNone/>
            </a:pPr>
            <a:r>
              <a:rPr lang="en-US" altLang="zh-CN" sz="1800"/>
              <a:t>docker-machine create -d virtualbox --virtualbox-hostonly-cidr "192.168.90.1/24" </a:t>
            </a:r>
            <a:r>
              <a:rPr lang="en-US" altLang="zh-CN" sz="1800" smtClean="0"/>
              <a:t>v1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注意</a:t>
            </a:r>
            <a:r>
              <a:rPr lang="en-US" altLang="zh-CN" sz="1800" smtClean="0"/>
              <a:t>:</a:t>
            </a:r>
            <a:r>
              <a:rPr lang="zh-CN" altLang="en-US" sz="1800" smtClean="0"/>
              <a:t>一定要确保你的 内存够，否则创建会有问题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501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2">
              <a:lumMod val="75000"/>
            </a:schemeClr>
          </a:solidFill>
          <a:prstDash val="lgDash"/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9821</TotalTime>
  <Words>1114</Words>
  <Application>Microsoft Office PowerPoint</Application>
  <PresentationFormat>宽屏</PresentationFormat>
  <Paragraphs>196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第二章案例篇 ： Docker Swarm+ Docker-Machine创建集群入门:在集群中创建apache网站</vt:lpstr>
      <vt:lpstr>本课程适合学员</vt:lpstr>
      <vt:lpstr>官方文档</vt:lpstr>
      <vt:lpstr>前几课我们做了</vt:lpstr>
      <vt:lpstr>上节课我们入门了</vt:lpstr>
      <vt:lpstr>swarm  </vt:lpstr>
      <vt:lpstr>直接看套路</vt:lpstr>
      <vt:lpstr>创建2个虚拟机</vt:lpstr>
      <vt:lpstr>创建</vt:lpstr>
      <vt:lpstr>加入其它节点</vt:lpstr>
      <vt:lpstr>创建一个纯净的apache镜像</vt:lpstr>
      <vt:lpstr>创建服务</vt:lpstr>
      <vt:lpstr>关于挂载</vt:lpstr>
      <vt:lpstr>接上页</vt:lpstr>
      <vt:lpstr>尝试访问网站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1581</cp:revision>
  <dcterms:created xsi:type="dcterms:W3CDTF">2016-05-22T15:40:23Z</dcterms:created>
  <dcterms:modified xsi:type="dcterms:W3CDTF">2018-01-17T03:09:55Z</dcterms:modified>
</cp:coreProperties>
</file>