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2"/>
  </p:notesMasterIdLst>
  <p:sldIdLst>
    <p:sldId id="265" r:id="rId3"/>
    <p:sldId id="311" r:id="rId4"/>
    <p:sldId id="296" r:id="rId5"/>
    <p:sldId id="314" r:id="rId6"/>
    <p:sldId id="300" r:id="rId7"/>
    <p:sldId id="306" r:id="rId8"/>
    <p:sldId id="304" r:id="rId9"/>
    <p:sldId id="307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Docker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初级实战篇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682" y="3014807"/>
            <a:ext cx="10515600" cy="1325563"/>
          </a:xfrm>
        </p:spPr>
        <p:txBody>
          <a:bodyPr/>
          <a:lstStyle/>
          <a:p>
            <a:r>
              <a:rPr lang="zh-CN" altLang="en-US" smtClean="0"/>
              <a:t>容器的基本操作</a:t>
            </a:r>
            <a:r>
              <a:rPr lang="en-US" altLang="zh-CN" smtClean="0"/>
              <a:t>(3)</a:t>
            </a:r>
            <a:r>
              <a:rPr lang="zh-CN" altLang="en-US" smtClean="0"/>
              <a:t>：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Dockerfile</a:t>
            </a:r>
            <a:r>
              <a:rPr lang="zh-CN" altLang="en-US" smtClean="0"/>
              <a:t>的使用</a:t>
            </a:r>
            <a:r>
              <a:rPr lang="zh-CN" altLang="en-US" smtClean="0"/>
              <a:t>、容器和主机间的数据共享</a:t>
            </a:r>
            <a:r>
              <a:rPr lang="en-US" altLang="zh-CN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本课程适合学员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、已经拥有一定开发经验的同学</a:t>
            </a:r>
            <a:r>
              <a:rPr lang="en-US" altLang="zh-CN" smtClean="0"/>
              <a:t>.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、能够自行完成</a:t>
            </a:r>
            <a:r>
              <a:rPr lang="en-US" altLang="zh-CN" smtClean="0"/>
              <a:t>Linux</a:t>
            </a:r>
            <a:r>
              <a:rPr lang="zh-CN" altLang="en-US" smtClean="0"/>
              <a:t>等环境的配置</a:t>
            </a:r>
            <a:r>
              <a:rPr lang="en-US" altLang="zh-CN" smtClean="0"/>
              <a:t>(</a:t>
            </a:r>
            <a:r>
              <a:rPr lang="zh-CN" altLang="en-US" smtClean="0"/>
              <a:t>如虚拟机等</a:t>
            </a:r>
            <a:r>
              <a:rPr lang="en-US" altLang="zh-CN" smtClean="0"/>
              <a:t>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 smtClean="0"/>
              <a:t>、课后有主观能动性。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 smtClean="0"/>
              <a:t>、能顺畅使用 百度或百度以外搜索引擎的同学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5</a:t>
            </a:r>
            <a:r>
              <a:rPr lang="zh-CN" altLang="en-US" smtClean="0"/>
              <a:t>、已经知道</a:t>
            </a:r>
            <a:r>
              <a:rPr lang="en-US" altLang="zh-CN" smtClean="0">
                <a:solidFill>
                  <a:srgbClr val="FF0000"/>
                </a:solidFill>
              </a:rPr>
              <a:t>Docker</a:t>
            </a:r>
            <a:r>
              <a:rPr lang="zh-CN" altLang="en-US" smtClean="0">
                <a:solidFill>
                  <a:srgbClr val="FF0000"/>
                </a:solidFill>
              </a:rPr>
              <a:t>是什么</a:t>
            </a:r>
            <a:r>
              <a:rPr lang="en-US" altLang="zh-CN" smtClean="0">
                <a:solidFill>
                  <a:srgbClr val="FF0000"/>
                </a:solidFill>
              </a:rPr>
              <a:t>,</a:t>
            </a:r>
            <a:r>
              <a:rPr lang="zh-CN" altLang="en-US" smtClean="0">
                <a:solidFill>
                  <a:srgbClr val="FF0000"/>
                </a:solidFill>
              </a:rPr>
              <a:t>并不纠结用还是不用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zh-CN" altLang="en-US" smtClean="0">
                <a:solidFill>
                  <a:srgbClr val="FF0000"/>
                </a:solidFill>
              </a:rPr>
              <a:t>本课程环境</a:t>
            </a:r>
            <a:r>
              <a:rPr lang="en-US" altLang="zh-CN" smtClean="0">
                <a:solidFill>
                  <a:srgbClr val="FF0000"/>
                </a:solidFill>
              </a:rPr>
              <a:t>Centos7</a:t>
            </a:r>
            <a:r>
              <a:rPr lang="zh-CN" altLang="en-US" smtClean="0">
                <a:solidFill>
                  <a:srgbClr val="FF0000"/>
                </a:solidFill>
              </a:rPr>
              <a:t>，内存建议</a:t>
            </a:r>
            <a:r>
              <a:rPr lang="en-US" altLang="zh-CN" smtClean="0">
                <a:solidFill>
                  <a:srgbClr val="FF0000"/>
                </a:solidFill>
              </a:rPr>
              <a:t>4G</a:t>
            </a:r>
            <a:r>
              <a:rPr lang="zh-CN" altLang="en-US" smtClean="0">
                <a:solidFill>
                  <a:srgbClr val="FF0000"/>
                </a:solidFill>
              </a:rPr>
              <a:t>或以上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/>
              <a:t>本</a:t>
            </a:r>
            <a:r>
              <a:rPr lang="zh-CN" altLang="en-US" smtClean="0"/>
              <a:t>课程主要有两大章节</a:t>
            </a:r>
            <a:endParaRPr lang="en-US" altLang="zh-CN" smtClean="0"/>
          </a:p>
          <a:p>
            <a:pPr marL="0" indent="0">
              <a:buNone/>
            </a:pPr>
            <a:r>
              <a:rPr lang="en-US"/>
              <a:t>1</a:t>
            </a:r>
            <a:r>
              <a:rPr lang="zh-CN" altLang="en-US"/>
              <a:t>、基础</a:t>
            </a:r>
            <a:r>
              <a:rPr lang="zh-CN" altLang="en-US" smtClean="0"/>
              <a:t>知识 </a:t>
            </a:r>
            <a:r>
              <a:rPr lang="en-US" smtClean="0"/>
              <a:t>2</a:t>
            </a:r>
            <a:r>
              <a:rPr lang="zh-CN" altLang="en-US"/>
              <a:t>、在</a:t>
            </a:r>
            <a:r>
              <a:rPr lang="en-US" altLang="zh-CN"/>
              <a:t>web</a:t>
            </a:r>
            <a:r>
              <a:rPr lang="zh-CN" altLang="en-US"/>
              <a:t>开发、部署过程中的常见案例</a:t>
            </a:r>
            <a:endParaRPr 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82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官方文档</a:t>
            </a:r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550718" y="1690688"/>
            <a:ext cx="81464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https://docs.docker.com</a:t>
            </a:r>
            <a:r>
              <a:rPr lang="en-US" smtClean="0"/>
              <a:t>/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/>
              <a:t>CE</a:t>
            </a:r>
            <a:r>
              <a:rPr lang="zh-CN" altLang="en-US" smtClean="0"/>
              <a:t>和</a:t>
            </a:r>
            <a:r>
              <a:rPr lang="en-US" altLang="zh-CN" smtClean="0"/>
              <a:t>EE</a:t>
            </a:r>
            <a:r>
              <a:rPr lang="zh-CN" altLang="en-US" smtClean="0"/>
              <a:t>的区别。</a:t>
            </a:r>
            <a:endParaRPr lang="en-US" altLang="zh-CN" smtClean="0"/>
          </a:p>
          <a:p>
            <a:r>
              <a:rPr lang="zh-CN" altLang="en-US" smtClean="0"/>
              <a:t>前者是社区版，不要钱。后者你懂得。</a:t>
            </a:r>
            <a:endParaRPr lang="en-US" altLang="zh-CN" smtClean="0"/>
          </a:p>
          <a:p>
            <a:endParaRPr lang="en-US"/>
          </a:p>
          <a:p>
            <a:r>
              <a:rPr lang="zh-CN" altLang="en-US" smtClean="0"/>
              <a:t>目前我们选择</a:t>
            </a:r>
            <a:r>
              <a:rPr lang="en-US" altLang="zh-CN" smtClean="0"/>
              <a:t>CE</a:t>
            </a:r>
            <a:r>
              <a:rPr lang="zh-CN" altLang="en-US" smtClean="0"/>
              <a:t>版。</a:t>
            </a:r>
            <a:endParaRPr lang="en-US" altLang="zh-CN" smtClean="0"/>
          </a:p>
          <a:p>
            <a:endParaRPr lang="en-US"/>
          </a:p>
          <a:p>
            <a:endParaRPr lang="en-US" smtClean="0"/>
          </a:p>
          <a:p>
            <a:r>
              <a:rPr lang="zh-CN" altLang="en-US" smtClean="0"/>
              <a:t>请看官方文档的操作</a:t>
            </a:r>
            <a:endParaRPr lang="en-US" altLang="zh-CN" smtClean="0"/>
          </a:p>
          <a:p>
            <a:endParaRPr lang="en-US"/>
          </a:p>
          <a:p>
            <a:r>
              <a:rPr lang="en-US"/>
              <a:t>https://docs.docker.com/engine/installation/linux/docker-ce/centos/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26" y="5180127"/>
            <a:ext cx="6043184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5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上节课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382" y="1465118"/>
            <a:ext cx="11104418" cy="4711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smtClean="0"/>
              <a:t> </a:t>
            </a:r>
            <a:endParaRPr lang="en-US" sz="1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32" y="1544617"/>
            <a:ext cx="5789196" cy="12460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8036" y="3013511"/>
            <a:ext cx="90643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我们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1</a:t>
            </a:r>
            <a:r>
              <a:rPr lang="zh-CN" altLang="en-US" smtClean="0"/>
              <a:t>、拉取一个官方镜像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2</a:t>
            </a:r>
            <a:r>
              <a:rPr lang="zh-CN" altLang="en-US" smtClean="0"/>
              <a:t>、学会了命令 </a:t>
            </a:r>
            <a:r>
              <a:rPr lang="en-US" altLang="zh-CN" smtClean="0"/>
              <a:t>Docker run </a:t>
            </a:r>
            <a:r>
              <a:rPr lang="zh-CN" altLang="en-US" smtClean="0"/>
              <a:t>、</a:t>
            </a:r>
            <a:r>
              <a:rPr lang="en-US" altLang="zh-CN" smtClean="0"/>
              <a:t>attach </a:t>
            </a:r>
            <a:r>
              <a:rPr lang="zh-CN" altLang="en-US" smtClean="0"/>
              <a:t>、</a:t>
            </a:r>
            <a:r>
              <a:rPr lang="en-US" altLang="zh-CN" smtClean="0"/>
              <a:t>ps</a:t>
            </a:r>
            <a:r>
              <a:rPr lang="zh-CN" altLang="en-US" smtClean="0"/>
              <a:t>、</a:t>
            </a:r>
            <a:r>
              <a:rPr lang="en-US" altLang="zh-CN" smtClean="0"/>
              <a:t>images</a:t>
            </a:r>
            <a:r>
              <a:rPr lang="zh-CN" altLang="en-US" smtClean="0"/>
              <a:t>、</a:t>
            </a:r>
            <a:r>
              <a:rPr lang="en-US" altLang="zh-CN" smtClean="0"/>
              <a:t>exec </a:t>
            </a:r>
            <a:r>
              <a:rPr lang="zh-CN" altLang="en-US" smtClean="0"/>
              <a:t>等操作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3</a:t>
            </a:r>
            <a:r>
              <a:rPr lang="zh-CN" altLang="en-US" smtClean="0"/>
              <a:t>、对容器进行了交互式操作 </a:t>
            </a:r>
            <a:r>
              <a:rPr lang="en-US" altLang="zh-CN" smtClean="0"/>
              <a:t>(-i -t </a:t>
            </a:r>
            <a:r>
              <a:rPr lang="en-US" altLang="zh-CN" smtClean="0"/>
              <a:t>)</a:t>
            </a:r>
          </a:p>
          <a:p>
            <a:endParaRPr lang="en-US"/>
          </a:p>
          <a:p>
            <a:r>
              <a:rPr lang="en-US" smtClean="0"/>
              <a:t>4</a:t>
            </a:r>
            <a:r>
              <a:rPr lang="zh-CN" altLang="en-US" smtClean="0"/>
              <a:t>、学会了</a:t>
            </a:r>
            <a:r>
              <a:rPr lang="zh-CN" altLang="en-US" smtClean="0">
                <a:solidFill>
                  <a:srgbClr val="FF0000"/>
                </a:solidFill>
              </a:rPr>
              <a:t>最简单的</a:t>
            </a:r>
            <a:r>
              <a:rPr lang="en-US" altLang="zh-CN" smtClean="0">
                <a:solidFill>
                  <a:srgbClr val="FF0000"/>
                </a:solidFill>
              </a:rPr>
              <a:t>Dockerfile</a:t>
            </a:r>
            <a:r>
              <a:rPr lang="zh-CN" altLang="en-US" smtClean="0">
                <a:solidFill>
                  <a:srgbClr val="FF0000"/>
                </a:solidFill>
              </a:rPr>
              <a:t>配置</a:t>
            </a:r>
            <a:r>
              <a:rPr lang="zh-CN" altLang="en-US" smtClean="0"/>
              <a:t>。创建了一个带有</a:t>
            </a:r>
            <a:r>
              <a:rPr lang="en-US" altLang="zh-CN" smtClean="0"/>
              <a:t>yum</a:t>
            </a:r>
            <a:r>
              <a:rPr lang="zh-CN" altLang="en-US" smtClean="0"/>
              <a:t>安装的</a:t>
            </a:r>
            <a:r>
              <a:rPr lang="en-US" altLang="zh-CN" smtClean="0"/>
              <a:t>apache</a:t>
            </a:r>
            <a:r>
              <a:rPr lang="zh-CN" altLang="en-US" smtClean="0"/>
              <a:t>镜像</a:t>
            </a:r>
            <a:endParaRPr lang="en-US" altLang="zh-CN" smtClean="0"/>
          </a:p>
          <a:p>
            <a:endParaRPr lang="en-US" smtClean="0"/>
          </a:p>
          <a:p>
            <a:r>
              <a:rPr lang="en-US"/>
              <a:t> </a:t>
            </a:r>
            <a:r>
              <a:rPr lang="zh-CN" altLang="en-US" smtClean="0"/>
              <a:t>通过外部浏览器可以访问</a:t>
            </a:r>
            <a:r>
              <a:rPr lang="zh-CN" altLang="en-US" smtClean="0"/>
              <a:t>容器里面的网站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66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上节课的</a:t>
            </a:r>
            <a:r>
              <a:rPr lang="en-US" altLang="zh-CN" smtClean="0"/>
              <a:t>Dockerfile</a:t>
            </a:r>
            <a:r>
              <a:rPr lang="zh-CN" altLang="en-US" smtClean="0"/>
              <a:t>内容 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382" y="1465118"/>
            <a:ext cx="11315700" cy="5320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/>
              <a:t>FROM centos:latest</a:t>
            </a:r>
          </a:p>
          <a:p>
            <a:pPr marL="0" indent="0">
              <a:buNone/>
            </a:pPr>
            <a:r>
              <a:rPr lang="en-US" altLang="zh-CN" sz="1800"/>
              <a:t>RUN yum -y install httpd  </a:t>
            </a:r>
          </a:p>
          <a:p>
            <a:pPr marL="0" indent="0">
              <a:buNone/>
            </a:pPr>
            <a:r>
              <a:rPr lang="en-US" altLang="zh-CN" sz="1800"/>
              <a:t>RUN  systemctl enable httpd.service </a:t>
            </a:r>
          </a:p>
          <a:p>
            <a:pPr marL="0" indent="0">
              <a:buNone/>
            </a:pPr>
            <a:r>
              <a:rPr lang="en-US" altLang="zh-CN" sz="1800"/>
              <a:t>EXPOSE </a:t>
            </a:r>
            <a:r>
              <a:rPr lang="en-US" altLang="zh-CN" sz="1800" smtClean="0"/>
              <a:t>80</a:t>
            </a:r>
          </a:p>
          <a:p>
            <a:pPr marL="0" indent="0">
              <a:buNone/>
            </a:pPr>
            <a:r>
              <a:rPr lang="en-US" altLang="zh-CN" sz="1800"/>
              <a:t>CMD /usr/sbin/init</a:t>
            </a:r>
          </a:p>
          <a:p>
            <a:pPr marL="0" indent="0">
              <a:buNone/>
            </a:pP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zh-CN" altLang="en-US" sz="1800" smtClean="0"/>
              <a:t>然后我们通过</a:t>
            </a:r>
            <a:r>
              <a:rPr lang="en-US" altLang="zh-CN" sz="1800"/>
              <a:t>docker build -t centos:httpd </a:t>
            </a:r>
            <a:r>
              <a:rPr lang="en-US" altLang="zh-CN" sz="1800"/>
              <a:t>. </a:t>
            </a:r>
            <a:r>
              <a:rPr lang="en-US" altLang="zh-CN" sz="1800" smtClean="0"/>
              <a:t> </a:t>
            </a:r>
            <a:r>
              <a:rPr lang="zh-CN" altLang="en-US" sz="1800" smtClean="0"/>
              <a:t>（注意最后有个点）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zh-CN" altLang="en-US" sz="1800" smtClean="0"/>
              <a:t>创建了一个新的镜像 </a:t>
            </a:r>
            <a:r>
              <a:rPr lang="en-US" altLang="zh-CN" sz="1800" smtClean="0"/>
              <a:t>centos </a:t>
            </a:r>
            <a:r>
              <a:rPr lang="zh-CN" altLang="en-US" sz="1800" smtClean="0"/>
              <a:t>，标签是</a:t>
            </a:r>
            <a:r>
              <a:rPr lang="en-US" altLang="zh-CN" sz="1800" smtClean="0"/>
              <a:t>httpd</a:t>
            </a:r>
            <a:r>
              <a:rPr lang="zh-CN" altLang="en-US" sz="1800" smtClean="0"/>
              <a:t>。连起来写就是</a:t>
            </a:r>
            <a:r>
              <a:rPr lang="en-US" altLang="zh-CN" sz="1800" smtClean="0"/>
              <a:t>centos:httpd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79243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接下来我们要考虑几个问题 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4" y="1631372"/>
            <a:ext cx="12036136" cy="5226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smtClean="0"/>
              <a:t>1</a:t>
            </a:r>
            <a:r>
              <a:rPr lang="zh-CN" altLang="en-US" sz="2000" smtClean="0"/>
              <a:t>、怎么把我们写好的网站 文件 塞入容器？</a:t>
            </a:r>
            <a:endParaRPr lang="en-US" altLang="zh-CN" sz="2000" smtClean="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zh-CN" altLang="en-US" sz="2000" smtClean="0"/>
              <a:t>先说明几个常识（</a:t>
            </a:r>
            <a:r>
              <a:rPr lang="en-US" altLang="zh-CN" sz="2000" smtClean="0"/>
              <a:t>PHP</a:t>
            </a:r>
            <a:r>
              <a:rPr lang="zh-CN" altLang="en-US" sz="2000" smtClean="0"/>
              <a:t>程序员可能知道，不知道也没事。听我讲就知道了， 不用背）</a:t>
            </a:r>
            <a:endParaRPr lang="en-US" altLang="zh-CN" sz="2000" smtClean="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zh-CN" altLang="en-US" sz="2000" smtClean="0"/>
              <a:t>上节课我们通过</a:t>
            </a:r>
            <a:r>
              <a:rPr lang="en-US" altLang="zh-CN" sz="2000" smtClean="0"/>
              <a:t>yum</a:t>
            </a:r>
            <a:r>
              <a:rPr lang="zh-CN" altLang="en-US" sz="2000" smtClean="0"/>
              <a:t>安装的</a:t>
            </a:r>
            <a:r>
              <a:rPr lang="en-US" altLang="zh-CN" sz="2000" smtClean="0"/>
              <a:t>apache(httpd)</a:t>
            </a:r>
            <a:r>
              <a:rPr lang="zh-CN" altLang="en-US" sz="2000" smtClean="0"/>
              <a:t>，其默认的</a:t>
            </a:r>
            <a:endParaRPr lang="en-US" altLang="zh-CN" sz="2000" smtClean="0"/>
          </a:p>
          <a:p>
            <a:pPr marL="0" indent="0">
              <a:buNone/>
            </a:pPr>
            <a:r>
              <a:rPr lang="en-US" sz="2000" smtClean="0"/>
              <a:t>1</a:t>
            </a:r>
            <a:r>
              <a:rPr lang="zh-CN" altLang="en-US" sz="2000" smtClean="0"/>
              <a:t>、配置文件在</a:t>
            </a:r>
            <a:endParaRPr lang="en-US" altLang="zh-CN" sz="2000" smtClean="0"/>
          </a:p>
          <a:p>
            <a:pPr marL="0" indent="0">
              <a:buNone/>
            </a:pPr>
            <a:r>
              <a:rPr lang="en-US" sz="2000"/>
              <a:t>/</a:t>
            </a:r>
            <a:r>
              <a:rPr lang="en-US" sz="2000" smtClean="0"/>
              <a:t>etc/httpd/conf/httpd.conf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smtClean="0"/>
              <a:t>2</a:t>
            </a:r>
            <a:r>
              <a:rPr lang="zh-CN" altLang="en-US" sz="2000" smtClean="0"/>
              <a:t>、根据默认的配置文件内容，默认的网站目录指向 </a:t>
            </a:r>
            <a:endParaRPr lang="en-US" altLang="zh-CN" sz="2000" smtClean="0"/>
          </a:p>
          <a:p>
            <a:pPr marL="0" indent="0">
              <a:buNone/>
            </a:pPr>
            <a:r>
              <a:rPr lang="en-US" sz="2000"/>
              <a:t>/</a:t>
            </a:r>
            <a:r>
              <a:rPr lang="en-US" sz="2000" smtClean="0"/>
              <a:t>var/www/html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zh-CN" altLang="en-US" sz="2000" smtClean="0"/>
              <a:t>因此我在里面随便创建一个</a:t>
            </a:r>
            <a:r>
              <a:rPr lang="en-US" altLang="zh-CN" sz="2000" smtClean="0"/>
              <a:t>index.html </a:t>
            </a:r>
            <a:r>
              <a:rPr lang="zh-CN" altLang="en-US" sz="2000" smtClean="0"/>
              <a:t>。里面随便写点啥，则在外部可以通过浏览器访问看到变化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6977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smtClean="0"/>
              <a:t>docker </a:t>
            </a:r>
            <a:r>
              <a:rPr lang="en-US" smtClean="0"/>
              <a:t>run -v </a:t>
            </a:r>
            <a:r>
              <a:rPr lang="zh-CN" altLang="en-US" smtClean="0"/>
              <a:t>参数 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4" y="1631372"/>
            <a:ext cx="12036136" cy="52266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 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zh-CN" altLang="en-US" sz="2000" smtClean="0"/>
          </a:p>
        </p:txBody>
      </p:sp>
      <p:sp>
        <p:nvSpPr>
          <p:cNvPr id="4" name="文本框 3"/>
          <p:cNvSpPr txBox="1"/>
          <p:nvPr/>
        </p:nvSpPr>
        <p:spPr>
          <a:xfrm>
            <a:off x="0" y="1517073"/>
            <a:ext cx="122924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准备工作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zh-CN" altLang="en-US" smtClean="0"/>
              <a:t>先停掉上节课的容器，并删除之</a:t>
            </a:r>
            <a:endParaRPr lang="en-US" altLang="zh-CN" smtClean="0"/>
          </a:p>
          <a:p>
            <a:endParaRPr lang="en-US" altLang="zh-CN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在主机上创建一个目录譬如叫做 </a:t>
            </a:r>
            <a:r>
              <a:rPr lang="en-US" altLang="zh-CN" smtClean="0"/>
              <a:t>myweb</a:t>
            </a:r>
          </a:p>
          <a:p>
            <a:r>
              <a:rPr lang="zh-CN" altLang="en-US" smtClean="0"/>
              <a:t>课程中全目录就是</a:t>
            </a:r>
            <a:r>
              <a:rPr lang="en-US" altLang="zh-CN" smtClean="0"/>
              <a:t>/home/shenyi/myweb</a:t>
            </a:r>
          </a:p>
          <a:p>
            <a:endParaRPr lang="en-US" altLang="zh-CN" smtClean="0"/>
          </a:p>
          <a:p>
            <a:endParaRPr lang="en-US" altLang="zh-CN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上节课我们的</a:t>
            </a:r>
            <a:r>
              <a:rPr lang="en-US" altLang="zh-CN" smtClean="0"/>
              <a:t>run </a:t>
            </a:r>
            <a:r>
              <a:rPr lang="zh-CN" altLang="en-US" smtClean="0"/>
              <a:t>是这么写的</a:t>
            </a:r>
            <a:endParaRPr lang="en-US" altLang="zh-CN" smtClean="0"/>
          </a:p>
          <a:p>
            <a:endParaRPr lang="en-US"/>
          </a:p>
          <a:p>
            <a:r>
              <a:rPr lang="en-US" altLang="zh-CN"/>
              <a:t>docker run --privileged -d -p 8080:80 --name myhttpd centos:httpd /usr/sbin/init</a:t>
            </a:r>
          </a:p>
          <a:p>
            <a:endParaRPr lang="en-US" smtClean="0"/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这节课我们加个</a:t>
            </a:r>
            <a:r>
              <a:rPr lang="en-US" altLang="zh-CN" smtClean="0"/>
              <a:t>-v </a:t>
            </a:r>
            <a:r>
              <a:rPr lang="zh-CN" altLang="en-US" smtClean="0"/>
              <a:t>参数</a:t>
            </a:r>
            <a:r>
              <a:rPr lang="en-US" altLang="zh-CN" smtClean="0"/>
              <a:t>,</a:t>
            </a:r>
            <a:r>
              <a:rPr lang="zh-CN" altLang="en-US" smtClean="0"/>
              <a:t>譬如</a:t>
            </a:r>
            <a:r>
              <a:rPr lang="en-US" altLang="zh-CN" smtClean="0"/>
              <a:t>:</a:t>
            </a:r>
          </a:p>
          <a:p>
            <a:r>
              <a:rPr lang="en-US" altLang="zh-CN"/>
              <a:t>docker run --privileged -d -p </a:t>
            </a:r>
            <a:r>
              <a:rPr lang="en-US" altLang="zh-CN"/>
              <a:t>8080:80 </a:t>
            </a:r>
            <a:r>
              <a:rPr lang="en-US" altLang="zh-CN" smtClean="0"/>
              <a:t>--name  myhttpd </a:t>
            </a:r>
            <a:r>
              <a:rPr lang="en-US" altLang="zh-CN" smtClean="0">
                <a:solidFill>
                  <a:srgbClr val="C00000"/>
                </a:solidFill>
              </a:rPr>
              <a:t>-v /home/shenyi/myweb:</a:t>
            </a:r>
            <a:r>
              <a:rPr lang="en-US" smtClean="0">
                <a:solidFill>
                  <a:srgbClr val="C00000"/>
                </a:solidFill>
              </a:rPr>
              <a:t>/var/www/html</a:t>
            </a:r>
            <a:r>
              <a:rPr lang="en-US" smtClean="0"/>
              <a:t> </a:t>
            </a:r>
            <a:r>
              <a:rPr lang="en-US" altLang="zh-CN" smtClean="0"/>
              <a:t>centos:httpd /usr/sbin/init</a:t>
            </a:r>
            <a:endParaRPr lang="en-US" altLang="zh-CN"/>
          </a:p>
          <a:p>
            <a:endParaRPr lang="en-US"/>
          </a:p>
          <a:p>
            <a:r>
              <a:rPr lang="zh-CN" altLang="en-US"/>
              <a:t>在容器中设置了一个</a:t>
            </a:r>
            <a:r>
              <a:rPr lang="zh-CN" altLang="en-US"/>
              <a:t>挂载</a:t>
            </a:r>
            <a:r>
              <a:rPr lang="zh-CN" altLang="en-US" smtClean="0"/>
              <a:t>点</a:t>
            </a:r>
            <a:r>
              <a:rPr lang="en-US"/>
              <a:t>/</a:t>
            </a:r>
            <a:r>
              <a:rPr lang="en-US"/>
              <a:t>var/www/html </a:t>
            </a:r>
            <a:r>
              <a:rPr lang="zh-CN" altLang="en-US" smtClean="0"/>
              <a:t>，</a:t>
            </a:r>
            <a:r>
              <a:rPr lang="zh-CN" altLang="en-US"/>
              <a:t>并将主机上</a:t>
            </a:r>
            <a:r>
              <a:rPr lang="zh-CN" altLang="en-US"/>
              <a:t>的 </a:t>
            </a:r>
            <a:r>
              <a:rPr lang="en-US" altLang="zh-CN"/>
              <a:t>/home/shenyi/myweb</a:t>
            </a:r>
            <a:r>
              <a:rPr lang="zh-CN" altLang="en-US" smtClean="0"/>
              <a:t>目录</a:t>
            </a:r>
            <a:r>
              <a:rPr lang="zh-CN" altLang="en-US"/>
              <a:t>中</a:t>
            </a:r>
            <a:r>
              <a:rPr lang="zh-CN" altLang="en-US" smtClean="0"/>
              <a:t>的映射</a:t>
            </a:r>
            <a:r>
              <a:rPr lang="zh-CN" altLang="en-US"/>
              <a:t>到</a:t>
            </a:r>
            <a:r>
              <a:rPr lang="en-US" altLang="zh-CN" smtClean="0"/>
              <a:t>/var/www/html</a:t>
            </a:r>
            <a:r>
              <a:rPr lang="zh-CN" altLang="en-US" smtClean="0"/>
              <a:t>下。</a:t>
            </a:r>
            <a:endParaRPr lang="en-US" altLang="zh-CN" smtClean="0"/>
          </a:p>
          <a:p>
            <a:endParaRPr lang="en-US"/>
          </a:p>
          <a:p>
            <a:r>
              <a:rPr lang="zh-CN" altLang="en-US" smtClean="0"/>
              <a:t>这时我们容器中操作该目录或在主机中操作，两者均是实时同步的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3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6599</TotalTime>
  <Words>561</Words>
  <Application>Microsoft Office PowerPoint</Application>
  <PresentationFormat>宽屏</PresentationFormat>
  <Paragraphs>94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 Unicode MS</vt:lpstr>
      <vt:lpstr>宋体</vt:lpstr>
      <vt:lpstr>新宋体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容器的基本操作(3)： Dockerfile的使用、容器和主机间的数据共享 </vt:lpstr>
      <vt:lpstr>本课程适合学员</vt:lpstr>
      <vt:lpstr>官方文档</vt:lpstr>
      <vt:lpstr>上节课</vt:lpstr>
      <vt:lpstr>上节课的Dockerfile内容 </vt:lpstr>
      <vt:lpstr>接下来我们要考虑几个问题 </vt:lpstr>
      <vt:lpstr>docker run -v 参数 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1008</cp:revision>
  <dcterms:created xsi:type="dcterms:W3CDTF">2016-05-22T15:40:23Z</dcterms:created>
  <dcterms:modified xsi:type="dcterms:W3CDTF">2017-11-26T07:55:27Z</dcterms:modified>
</cp:coreProperties>
</file>