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65" r:id="rId3"/>
    <p:sldId id="311" r:id="rId4"/>
    <p:sldId id="296" r:id="rId5"/>
    <p:sldId id="314" r:id="rId6"/>
    <p:sldId id="300" r:id="rId7"/>
    <p:sldId id="306" r:id="rId8"/>
    <p:sldId id="308" r:id="rId9"/>
    <p:sldId id="304" r:id="rId10"/>
    <p:sldId id="307" r:id="rId11"/>
    <p:sldId id="309" r:id="rId12"/>
    <p:sldId id="310" r:id="rId13"/>
    <p:sldId id="312" r:id="rId14"/>
    <p:sldId id="31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执行以下命令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sudo mkdir -p /</a:t>
            </a:r>
            <a:r>
              <a:rPr lang="en-US" altLang="zh-CN" sz="2000" smtClean="0"/>
              <a:t>etc/docker     #</a:t>
            </a:r>
            <a:r>
              <a:rPr lang="zh-CN" altLang="en-US" sz="2000" smtClean="0"/>
              <a:t>创建一个文件夹 叫做</a:t>
            </a:r>
            <a:r>
              <a:rPr lang="en-US" altLang="zh-CN" sz="2000" smtClean="0"/>
              <a:t>docker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sudo tee /etc/docker/daemon.json &lt;&lt;-'EOF</a:t>
            </a:r>
            <a:r>
              <a:rPr lang="en-US" altLang="zh-CN" sz="2000" smtClean="0"/>
              <a:t>'   #</a:t>
            </a:r>
            <a:r>
              <a:rPr lang="zh-CN" altLang="en-US" sz="2000" smtClean="0"/>
              <a:t>利用</a:t>
            </a:r>
            <a:r>
              <a:rPr lang="en-US" altLang="zh-CN" sz="2000" smtClean="0"/>
              <a:t>tee </a:t>
            </a:r>
            <a:r>
              <a:rPr lang="zh-CN" altLang="en-US" sz="2000" smtClean="0"/>
              <a:t>命令把下面的配置写入 </a:t>
            </a:r>
            <a:r>
              <a:rPr lang="en-US" altLang="zh-CN" sz="2000" smtClean="0"/>
              <a:t>daemon.json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{</a:t>
            </a:r>
          </a:p>
          <a:p>
            <a:pPr marL="0" indent="0">
              <a:buNone/>
            </a:pPr>
            <a:r>
              <a:rPr lang="en-US" altLang="zh-CN" sz="2000"/>
              <a:t>  "registry-mirrors": ["https</a:t>
            </a:r>
            <a:r>
              <a:rPr lang="en-US" altLang="zh-CN" sz="2000" smtClean="0"/>
              <a:t>://xxxx.mirror.aliyuncs.com"]  #</a:t>
            </a:r>
            <a:r>
              <a:rPr lang="zh-CN" altLang="en-US" sz="2000" smtClean="0">
                <a:solidFill>
                  <a:srgbClr val="FF0000"/>
                </a:solidFill>
              </a:rPr>
              <a:t>这里要改成你们自己的 地址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}</a:t>
            </a:r>
          </a:p>
          <a:p>
            <a:pPr marL="0" indent="0">
              <a:buNone/>
            </a:pPr>
            <a:r>
              <a:rPr lang="en-US" altLang="zh-CN" sz="2000" smtClean="0"/>
              <a:t>EOF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sudo systemctl daemon-reload  # </a:t>
            </a:r>
            <a:r>
              <a:rPr lang="zh-CN" altLang="en-US" sz="2000"/>
              <a:t>重载所有修改过的</a:t>
            </a:r>
            <a:r>
              <a:rPr lang="zh-CN" altLang="en-US" sz="2000" smtClean="0"/>
              <a:t>配置文件</a:t>
            </a:r>
            <a:r>
              <a:rPr lang="en-US" altLang="zh-CN" sz="2000" smtClean="0"/>
              <a:t>,</a:t>
            </a:r>
            <a:r>
              <a:rPr lang="zh-CN" altLang="en-US" sz="2000" smtClean="0"/>
              <a:t>扫描</a:t>
            </a:r>
            <a:r>
              <a:rPr lang="zh-CN" altLang="en-US" sz="2000"/>
              <a:t>新的或有变动的单元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sudo systemctl </a:t>
            </a:r>
            <a:r>
              <a:rPr lang="en-US" altLang="zh-CN" sz="2000" smtClean="0"/>
              <a:t>restart docker  </a:t>
            </a:r>
            <a:r>
              <a:rPr lang="en-US" altLang="zh-CN" sz="2000" smtClean="0"/>
              <a:t># </a:t>
            </a:r>
            <a:r>
              <a:rPr lang="zh-CN" altLang="en-US" sz="2000" smtClean="0"/>
              <a:t>重启</a:t>
            </a:r>
            <a:r>
              <a:rPr lang="en-US" altLang="zh-CN" sz="2000" smtClean="0"/>
              <a:t>docker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b="1" smtClean="0"/>
              <a:t>如果大家对</a:t>
            </a:r>
            <a:r>
              <a:rPr lang="en-US" altLang="zh-CN" sz="2000" b="1" smtClean="0"/>
              <a:t>systemctl</a:t>
            </a:r>
            <a:r>
              <a:rPr lang="zh-CN" altLang="en-US" sz="2000" b="1"/>
              <a:t>不</a:t>
            </a:r>
            <a:r>
              <a:rPr lang="zh-CN" altLang="en-US" sz="2000" b="1" smtClean="0"/>
              <a:t>熟悉，请课后百度恶补相关命令</a:t>
            </a:r>
            <a:r>
              <a:rPr lang="en-US" altLang="zh-CN" sz="2000" b="1" smtClean="0"/>
              <a:t>(</a:t>
            </a:r>
            <a:r>
              <a:rPr lang="en-US" sz="2000" b="1"/>
              <a:t>CentOS 7.x</a:t>
            </a:r>
            <a:r>
              <a:rPr lang="zh-CN" altLang="en-US" sz="2000" b="1"/>
              <a:t>开始，</a:t>
            </a:r>
            <a:r>
              <a:rPr lang="en-US" sz="2000" b="1"/>
              <a:t>CentOS</a:t>
            </a:r>
            <a:r>
              <a:rPr lang="zh-CN" altLang="en-US" sz="2000" b="1"/>
              <a:t>开始使用</a:t>
            </a:r>
            <a:r>
              <a:rPr lang="en-US" sz="2000" b="1"/>
              <a:t>systemd</a:t>
            </a:r>
            <a:r>
              <a:rPr lang="zh-CN" altLang="en-US" sz="2000" b="1"/>
              <a:t>服务来代替</a:t>
            </a:r>
            <a:r>
              <a:rPr lang="en-US" sz="2000" b="1" smtClean="0"/>
              <a:t>daemon,</a:t>
            </a:r>
            <a:r>
              <a:rPr lang="zh-CN" altLang="en-US" sz="2000" b="1" smtClean="0"/>
              <a:t>譬如之前是 </a:t>
            </a:r>
            <a:r>
              <a:rPr lang="en-US" altLang="zh-CN" sz="2000" b="1" smtClean="0"/>
              <a:t>service xxx start</a:t>
            </a:r>
            <a:r>
              <a:rPr lang="zh-CN" altLang="en-US" sz="2000" b="1" smtClean="0"/>
              <a:t>，而现在是 </a:t>
            </a:r>
            <a:r>
              <a:rPr lang="en-US" altLang="zh-CN" sz="2000" b="1" smtClean="0"/>
              <a:t>systemctl start xxx)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4333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开始下载一个镜像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回到</a:t>
            </a:r>
            <a:r>
              <a:rPr lang="en-US" sz="2000"/>
              <a:t>https://dev.aliyun.com/search.html</a:t>
            </a:r>
          </a:p>
          <a:p>
            <a:pPr marL="0" indent="0">
              <a:buNone/>
            </a:pPr>
            <a:r>
              <a:rPr lang="en-US" sz="2000" b="1" smtClean="0"/>
              <a:t> </a:t>
            </a:r>
            <a:r>
              <a:rPr lang="zh-CN" altLang="en-US" sz="2000" b="1" smtClean="0"/>
              <a:t>进行搜索 ，譬如输入关键字</a:t>
            </a:r>
            <a:r>
              <a:rPr lang="en-US" altLang="zh-CN" sz="2000" b="1" smtClean="0"/>
              <a:t>:PHP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b="1"/>
              <a:t>我们</a:t>
            </a:r>
            <a:r>
              <a:rPr lang="zh-CN" altLang="en-US" sz="2000" b="1" smtClean="0"/>
              <a:t>选取一个下载次数还算多的镜像</a:t>
            </a:r>
            <a:endParaRPr lang="en-US" altLang="zh-CN" sz="2000" b="1" smtClean="0"/>
          </a:p>
          <a:p>
            <a:pPr marL="0" indent="0">
              <a:buNone/>
            </a:pPr>
            <a:r>
              <a:rPr lang="en-US" sz="2000" b="1"/>
              <a:t>https://</a:t>
            </a:r>
            <a:r>
              <a:rPr lang="en-US" sz="2000" b="1" smtClean="0"/>
              <a:t>dev.aliyun.com/detail.html?repoId=1666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zh-CN" altLang="en-US" sz="2000" b="1" smtClean="0"/>
              <a:t>根据提示执行命令</a:t>
            </a:r>
            <a:endParaRPr lang="en-US" altLang="zh-CN" sz="2000" b="1" smtClean="0"/>
          </a:p>
          <a:p>
            <a:pPr marL="0" indent="0">
              <a:buNone/>
            </a:pPr>
            <a:r>
              <a:rPr lang="en-US" sz="2000" b="1"/>
              <a:t>docker pull </a:t>
            </a:r>
            <a:r>
              <a:rPr lang="en-US" sz="2000" b="1" smtClean="0"/>
              <a:t>registry.cn-hangzhou.aliyuncs.com/lxepoo/apache-php5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zh-CN" altLang="en-US" sz="2000" b="1" smtClean="0"/>
              <a:t>等待。。。。。</a:t>
            </a:r>
            <a:endParaRPr lang="en-US" altLang="zh-CN" sz="2000" b="1" smtClean="0"/>
          </a:p>
          <a:p>
            <a:pPr marL="0" indent="0">
              <a:buNone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b="1" smtClean="0"/>
              <a:t>第一个命令</a:t>
            </a:r>
            <a:endParaRPr lang="en-US" altLang="zh-CN" sz="2000" b="1" smtClean="0"/>
          </a:p>
          <a:p>
            <a:pPr marL="0" indent="0">
              <a:buNone/>
            </a:pPr>
            <a:r>
              <a:rPr lang="en-US" sz="2000" b="1" smtClean="0"/>
              <a:t>docker images  (</a:t>
            </a:r>
            <a:r>
              <a:rPr lang="zh-CN" altLang="en-US" sz="2000" b="1" smtClean="0"/>
              <a:t>查看镜像命令</a:t>
            </a:r>
            <a:r>
              <a:rPr lang="en-US" altLang="zh-CN" sz="2000" b="1" smtClean="0"/>
              <a:t>)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4140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镜像已经有了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接下来怎么办？（想想虚拟机）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肯定要启动我们的虚拟机嘛</a:t>
            </a:r>
            <a:r>
              <a:rPr lang="en-US" altLang="zh-CN" sz="2000" smtClean="0"/>
              <a:t>~~~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docker run -d -p </a:t>
            </a:r>
            <a:r>
              <a:rPr lang="en-US" sz="2000"/>
              <a:t>8080:80 </a:t>
            </a:r>
            <a:r>
              <a:rPr lang="zh-CN" altLang="en-US" sz="2000" smtClean="0"/>
              <a:t>名称或者</a:t>
            </a:r>
            <a:r>
              <a:rPr lang="en-US" altLang="zh-CN" sz="2000" smtClean="0"/>
              <a:t>ID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run :</a:t>
            </a:r>
            <a:r>
              <a:rPr lang="zh-CN" altLang="en-US" sz="2000" smtClean="0"/>
              <a:t>把我们的镜像放入容器中（只在第一次运行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sz="2000" smtClean="0"/>
              <a:t>-d </a:t>
            </a:r>
            <a:r>
              <a:rPr lang="zh-CN" altLang="en-US" sz="2000" smtClean="0"/>
              <a:t>启动容器</a:t>
            </a:r>
            <a:r>
              <a:rPr lang="zh-CN" altLang="en-US" sz="2000" smtClean="0"/>
              <a:t>后台运行，</a:t>
            </a:r>
            <a:r>
              <a:rPr lang="zh-CN" altLang="en-US" sz="2000"/>
              <a:t>并</a:t>
            </a:r>
            <a:r>
              <a:rPr lang="zh-CN" altLang="en-US" sz="2000" smtClean="0"/>
              <a:t>返回</a:t>
            </a:r>
            <a:r>
              <a:rPr lang="en-US" altLang="zh-CN" sz="2000" smtClean="0"/>
              <a:t>ID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-p </a:t>
            </a:r>
            <a:r>
              <a:rPr lang="zh-CN" altLang="en-US" sz="2000" smtClean="0"/>
              <a:t>把容器的</a:t>
            </a:r>
            <a:r>
              <a:rPr lang="en-US" altLang="zh-CN" sz="2000" smtClean="0"/>
              <a:t>80</a:t>
            </a:r>
            <a:r>
              <a:rPr lang="zh-CN" altLang="en-US" sz="2000" smtClean="0"/>
              <a:t>端口映射到宿主机的</a:t>
            </a:r>
            <a:r>
              <a:rPr lang="en-US" altLang="zh-CN" sz="2000" smtClean="0"/>
              <a:t>8080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第二个</a:t>
            </a:r>
            <a:r>
              <a:rPr lang="zh-CN" altLang="en-US" sz="2000" b="1" smtClean="0"/>
              <a:t>命令</a:t>
            </a:r>
            <a:endParaRPr lang="en-US" altLang="zh-CN" sz="2000" b="1" smtClean="0"/>
          </a:p>
          <a:p>
            <a:pPr marL="0" indent="0">
              <a:buNone/>
            </a:pPr>
            <a:r>
              <a:rPr lang="en-US" altLang="zh-CN" sz="2000" smtClean="0"/>
              <a:t>docker ps </a:t>
            </a:r>
            <a:r>
              <a:rPr lang="zh-CN" altLang="en-US" sz="2000"/>
              <a:t>列出所有运行中容器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78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常见错误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IPv4 </a:t>
            </a:r>
            <a:r>
              <a:rPr lang="en-US" altLang="zh-CN" sz="2000"/>
              <a:t>forwarding is disabled</a:t>
            </a:r>
            <a:r>
              <a:rPr lang="en-US" altLang="zh-CN" sz="2000"/>
              <a:t>. </a:t>
            </a:r>
            <a:r>
              <a:rPr lang="en-US" altLang="zh-CN" sz="2000" smtClean="0"/>
              <a:t>Networking </a:t>
            </a:r>
            <a:r>
              <a:rPr lang="en-US" altLang="zh-CN" sz="2000"/>
              <a:t>will not </a:t>
            </a:r>
            <a:r>
              <a:rPr lang="en-US" altLang="zh-CN" sz="2000"/>
              <a:t>work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解决办法：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sudo vi </a:t>
            </a:r>
            <a:r>
              <a:rPr lang="en-US" sz="2000"/>
              <a:t>/</a:t>
            </a:r>
            <a:r>
              <a:rPr lang="en-US" sz="2000" smtClean="0"/>
              <a:t>etc/sysctl.conf   (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内核参数配置文件，可在运行时修改某些内核参数，使之永久生效</a:t>
            </a:r>
            <a:r>
              <a:rPr lang="en-US" sz="2000" smtClean="0"/>
              <a:t>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加入</a:t>
            </a:r>
            <a:r>
              <a:rPr lang="en-US" altLang="zh-CN" sz="2000"/>
              <a:t>net.ipv4.ip_forward=1</a:t>
            </a: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保存并退出后  执行</a:t>
            </a:r>
            <a:r>
              <a:rPr lang="en-US" altLang="zh-CN" sz="2000"/>
              <a:t>systemctl restart network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91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热身、安装</a:t>
            </a:r>
            <a:r>
              <a:rPr lang="en-US" altLang="zh-CN" smtClean="0"/>
              <a:t>Docker</a:t>
            </a:r>
            <a:r>
              <a:rPr lang="zh-CN" altLang="en-US" smtClean="0"/>
              <a:t>、下载阿里云镜像、运行外部</a:t>
            </a:r>
            <a:r>
              <a:rPr lang="en-US" altLang="zh-CN" smtClean="0"/>
              <a:t>PHP</a:t>
            </a:r>
            <a:r>
              <a:rPr lang="zh-CN" altLang="en-US" smtClean="0"/>
              <a:t>容器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</a:t>
            </a:r>
            <a:r>
              <a:rPr lang="zh-CN" altLang="en-US" smtClean="0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</a:t>
            </a:r>
            <a:r>
              <a:rPr lang="zh-CN" altLang="en-US" smtClean="0"/>
              <a:t>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</a:t>
            </a:r>
            <a:r>
              <a:rPr lang="zh-CN" altLang="en-US"/>
              <a:t>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安装一些基本依赖软件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注意：默认是 普通用户 </a:t>
            </a:r>
            <a:r>
              <a:rPr lang="en-US" altLang="zh-CN" sz="1800" smtClean="0"/>
              <a:t>,</a:t>
            </a:r>
            <a:r>
              <a:rPr lang="zh-CN" altLang="en-US" sz="1800" smtClean="0"/>
              <a:t>不要用</a:t>
            </a:r>
            <a:r>
              <a:rPr lang="en-US" altLang="zh-CN" sz="1800" smtClean="0"/>
              <a:t>root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zh-CN" altLang="en-US" sz="1800" smtClean="0"/>
              <a:t>为了演示方便，下面的命令 前面一律</a:t>
            </a:r>
            <a:r>
              <a:rPr lang="zh-CN" altLang="en-US" sz="1800" smtClean="0">
                <a:solidFill>
                  <a:srgbClr val="FF0000"/>
                </a:solidFill>
              </a:rPr>
              <a:t>要加</a:t>
            </a:r>
            <a:r>
              <a:rPr lang="en-US" altLang="zh-CN" sz="1800" smtClean="0">
                <a:solidFill>
                  <a:srgbClr val="FF0000"/>
                </a:solidFill>
              </a:rPr>
              <a:t>sudo</a:t>
            </a:r>
            <a:endParaRPr lang="en-US" sz="1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smtClean="0"/>
              <a:t>yum </a:t>
            </a:r>
            <a:r>
              <a:rPr lang="en-US" sz="1800"/>
              <a:t>install -y yum-utils </a:t>
            </a:r>
            <a:r>
              <a:rPr lang="en-US" sz="1800" smtClean="0"/>
              <a:t>device-mapper-persistent-data lvm2</a:t>
            </a:r>
          </a:p>
          <a:p>
            <a:pPr marL="0" indent="0">
              <a:buNone/>
            </a:pPr>
            <a:r>
              <a:rPr lang="zh-CN" altLang="en-US" sz="1800"/>
              <a:t>这一</a:t>
            </a:r>
            <a:r>
              <a:rPr lang="zh-CN" altLang="en-US" sz="1800" smtClean="0"/>
              <a:t>步设置即将安装的是稳定版仓库</a:t>
            </a:r>
            <a:endParaRPr lang="en-US" sz="1800" smtClean="0"/>
          </a:p>
          <a:p>
            <a:pPr marL="0" indent="0">
              <a:buNone/>
            </a:pPr>
            <a:r>
              <a:rPr lang="en-US" sz="1800"/>
              <a:t>yum-config-manager --add-repo https://</a:t>
            </a:r>
            <a:r>
              <a:rPr lang="en-US" sz="1800" smtClean="0"/>
              <a:t>download.docker.com/linux/centos/docker-ce.repo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/>
              <a:t>#</a:t>
            </a:r>
            <a:r>
              <a:rPr lang="zh-CN" altLang="en-US" sz="1800" smtClean="0"/>
              <a:t>这一步是可选的</a:t>
            </a:r>
            <a:r>
              <a:rPr lang="en-US" altLang="zh-CN" sz="1800" smtClean="0"/>
              <a:t>,</a:t>
            </a:r>
            <a:r>
              <a:rPr lang="zh-CN" altLang="en-US" sz="1800" smtClean="0"/>
              <a:t>我们不加（</a:t>
            </a:r>
            <a:r>
              <a:rPr lang="en-US" altLang="zh-CN" sz="1800" smtClean="0"/>
              <a:t>edge</a:t>
            </a:r>
            <a:r>
              <a:rPr lang="zh-CN" altLang="en-US" sz="1800" smtClean="0"/>
              <a:t>月更新仓库</a:t>
            </a:r>
            <a:r>
              <a:rPr lang="en-US" altLang="zh-CN" sz="1800"/>
              <a:t>, Edge gives you new features every month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marL="0" indent="0">
              <a:buNone/>
            </a:pPr>
            <a:r>
              <a:rPr lang="en-US" sz="1800"/>
              <a:t>yum-config-manager --enable docker-ce-edge</a:t>
            </a: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安装之前可以</a:t>
            </a:r>
            <a:r>
              <a:rPr lang="zh-CN" altLang="en-US" sz="1800"/>
              <a:t>查看所有仓库中所有</a:t>
            </a:r>
            <a:r>
              <a:rPr lang="en-US" altLang="zh-CN" sz="1800"/>
              <a:t>docker</a:t>
            </a:r>
            <a:r>
              <a:rPr lang="zh-CN" altLang="en-US" sz="1800" smtClean="0"/>
              <a:t>版本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yum </a:t>
            </a:r>
            <a:r>
              <a:rPr lang="en-US" altLang="zh-CN" sz="1800"/>
              <a:t>list docker-ce --showduplicates | </a:t>
            </a:r>
            <a:r>
              <a:rPr lang="en-US" altLang="zh-CN" sz="1800" smtClean="0"/>
              <a:t>sort -r 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不想选那么默认安装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yum install </a:t>
            </a:r>
            <a:r>
              <a:rPr lang="en-US" altLang="zh-CN" sz="1800" smtClean="0"/>
              <a:t>docker-ce -y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启动 </a:t>
            </a:r>
            <a:r>
              <a:rPr lang="en-US" altLang="zh-CN" sz="1800" smtClean="0"/>
              <a:t>(</a:t>
            </a:r>
            <a:r>
              <a:rPr lang="zh-CN" altLang="en-US" sz="1800"/>
              <a:t>并</a:t>
            </a:r>
            <a:r>
              <a:rPr lang="zh-CN" altLang="en-US" sz="1800" smtClean="0"/>
              <a:t>开机启动</a:t>
            </a:r>
            <a:r>
              <a:rPr lang="en-US" altLang="zh-CN" sz="1800" smtClean="0"/>
              <a:t>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systemctl </a:t>
            </a:r>
            <a:r>
              <a:rPr lang="en-US" altLang="zh-CN" sz="1800"/>
              <a:t>start docker</a:t>
            </a:r>
          </a:p>
          <a:p>
            <a:pPr marL="0" indent="0">
              <a:buNone/>
            </a:pPr>
            <a:r>
              <a:rPr lang="en-US" altLang="zh-CN" sz="1800" smtClean="0"/>
              <a:t> systemctl </a:t>
            </a:r>
            <a:r>
              <a:rPr lang="en-US" altLang="zh-CN" sz="1800"/>
              <a:t>enable </a:t>
            </a:r>
            <a:r>
              <a:rPr lang="en-US" altLang="zh-CN" sz="1800" smtClean="0"/>
              <a:t>docker</a:t>
            </a:r>
          </a:p>
          <a:p>
            <a:pPr marL="0" indent="0">
              <a:buNone/>
            </a:pPr>
            <a:endParaRPr lang="en-US" altLang="zh-CN" sz="18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/>
              <a:t>docker</a:t>
            </a:r>
            <a:r>
              <a:rPr lang="zh-CN" altLang="en-US" sz="1800"/>
              <a:t>安装时默认创建了</a:t>
            </a:r>
            <a:r>
              <a:rPr lang="en-US" altLang="zh-CN" sz="1800"/>
              <a:t>docker</a:t>
            </a:r>
            <a:r>
              <a:rPr lang="zh-CN" altLang="en-US" sz="1800"/>
              <a:t>用户组，将普通用户加入</a:t>
            </a:r>
            <a:r>
              <a:rPr lang="en-US" altLang="zh-CN" sz="1800"/>
              <a:t>docker</a:t>
            </a:r>
            <a:r>
              <a:rPr lang="zh-CN" altLang="en-US" sz="1800"/>
              <a:t>用户组就可以不使用</a:t>
            </a:r>
            <a:r>
              <a:rPr lang="en-US" altLang="zh-CN" sz="1800"/>
              <a:t>sudo</a:t>
            </a:r>
            <a:r>
              <a:rPr lang="zh-CN" altLang="en-US" sz="1800"/>
              <a:t>来操作</a:t>
            </a:r>
            <a:r>
              <a:rPr lang="en-US" altLang="zh-CN" sz="1800"/>
              <a:t>docker</a:t>
            </a:r>
          </a:p>
          <a:p>
            <a:pPr marL="0" indent="0">
              <a:buNone/>
            </a:pPr>
            <a:r>
              <a:rPr lang="en-US" altLang="zh-CN" sz="1800"/>
              <a:t>sudo usermod -aG </a:t>
            </a:r>
            <a:r>
              <a:rPr lang="en-US" altLang="zh-CN" sz="1800" smtClean="0"/>
              <a:t>docker </a:t>
            </a:r>
            <a:r>
              <a:rPr lang="en-US" altLang="zh-CN" sz="1800" smtClean="0"/>
              <a:t>( </a:t>
            </a:r>
            <a:r>
              <a:rPr lang="zh-CN" altLang="en-US" sz="1800" smtClean="0"/>
              <a:t>这里替换成你自己的用户名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zh-CN" altLang="en-US" sz="1800" smtClean="0"/>
              <a:t>注意：光加入还不行，要么</a:t>
            </a:r>
            <a:r>
              <a:rPr lang="zh-CN" altLang="en-US" sz="1800" smtClean="0"/>
              <a:t>重</a:t>
            </a:r>
            <a:r>
              <a:rPr lang="en-US" altLang="zh-CN" sz="1800">
                <a:solidFill>
                  <a:srgbClr val="C00000"/>
                </a:solidFill>
              </a:rPr>
              <a:t>shenyi</a:t>
            </a:r>
            <a:r>
              <a:rPr lang="zh-CN" altLang="en-US" sz="1800" smtClean="0"/>
              <a:t>新</a:t>
            </a:r>
            <a:r>
              <a:rPr lang="zh-CN" altLang="en-US" sz="1800" smtClean="0"/>
              <a:t>登录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要么执行</a:t>
            </a:r>
            <a:r>
              <a:rPr lang="en-US" altLang="zh-CN" sz="1800"/>
              <a:t>newgrp </a:t>
            </a:r>
            <a:r>
              <a:rPr lang="en-US" altLang="zh-CN" sz="1800" smtClean="0"/>
              <a:t>- docker </a:t>
            </a:r>
            <a:r>
              <a:rPr lang="zh-CN" altLang="en-US" sz="1800" smtClean="0"/>
              <a:t>改变</a:t>
            </a:r>
            <a:r>
              <a:rPr lang="zh-CN" altLang="en-US" sz="1800"/>
              <a:t>当前用户的有效群组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阿里云上的帮助文档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请查看以下地址：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https://yq.aliyun.com/articles/110806?spm=a2c1q.8351553.0.0.11b720beQRyGTx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" y="2094575"/>
            <a:ext cx="8405588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内置镜像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你可以理解为很多贴心的老外或国人帮你制作好的环境。你可以直接使用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在这里去搜</a:t>
            </a:r>
            <a:r>
              <a:rPr lang="en-US" altLang="zh-CN" sz="2000" smtClean="0"/>
              <a:t>https</a:t>
            </a:r>
            <a:r>
              <a:rPr lang="en-US" altLang="zh-CN" sz="2000"/>
              <a:t>://hub.docker.com</a:t>
            </a:r>
            <a:r>
              <a:rPr lang="en-US" altLang="zh-CN" sz="2000" smtClean="0"/>
              <a:t>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然而由于国情，你根本下载不了。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于是我们要配置国内镜像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我们可以用阿里云的</a:t>
            </a:r>
            <a:r>
              <a:rPr lang="en-US" altLang="zh-CN" sz="2000" smtClean="0"/>
              <a:t>(</a:t>
            </a:r>
            <a:r>
              <a:rPr lang="zh-CN" altLang="en-US" sz="2000" smtClean="0"/>
              <a:t>其他镜像源 请大家百度搜索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sz="2000"/>
              <a:t>https://dev.aliyun.com/search.html</a:t>
            </a:r>
          </a:p>
        </p:txBody>
      </p:sp>
    </p:spTree>
    <p:extLst>
      <p:ext uri="{BB962C8B-B14F-4D97-AF65-F5344CB8AC3E}">
        <p14:creationId xmlns:p14="http://schemas.microsoft.com/office/powerpoint/2010/main" val="396977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直接拉取一个镜像（理解为下载）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假设你已经注册并登录阿里云的镜像中心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4" y="2447576"/>
            <a:ext cx="6995766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786</Words>
  <Application>Microsoft Office PowerPoint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热身、安装Docker、下载阿里云镜像、运行外部PHP容器</vt:lpstr>
      <vt:lpstr>本课程适合学员</vt:lpstr>
      <vt:lpstr>官方文档</vt:lpstr>
      <vt:lpstr>安装一些基本依赖软件</vt:lpstr>
      <vt:lpstr>安装</vt:lpstr>
      <vt:lpstr>阿里云上的帮助文档</vt:lpstr>
      <vt:lpstr>内置镜像</vt:lpstr>
      <vt:lpstr>直接拉取一个镜像（理解为下载）</vt:lpstr>
      <vt:lpstr>执行以下命令</vt:lpstr>
      <vt:lpstr>开始下载一个镜像</vt:lpstr>
      <vt:lpstr>镜像已经有了</vt:lpstr>
      <vt:lpstr>常见错误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885</cp:revision>
  <dcterms:created xsi:type="dcterms:W3CDTF">2016-05-22T15:40:23Z</dcterms:created>
  <dcterms:modified xsi:type="dcterms:W3CDTF">2017-11-17T15:09:54Z</dcterms:modified>
</cp:coreProperties>
</file>