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11" r:id="rId4"/>
    <p:sldId id="296" r:id="rId5"/>
    <p:sldId id="314" r:id="rId6"/>
    <p:sldId id="300" r:id="rId7"/>
    <p:sldId id="306" r:id="rId8"/>
    <p:sldId id="304" r:id="rId9"/>
    <p:sldId id="307" r:id="rId10"/>
    <p:sldId id="30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容器的基本操作</a:t>
            </a:r>
            <a:r>
              <a:rPr lang="en-US" altLang="zh-CN" smtClean="0"/>
              <a:t>(1)</a:t>
            </a:r>
            <a:r>
              <a:rPr lang="zh-CN" altLang="en-US" smtClean="0"/>
              <a:t>：拉取官方镜像、创建、终端操作容器、执行命令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首先进入阿里云镜像搜索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104418" cy="471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9" y="1845764"/>
            <a:ext cx="9701101" cy="20880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520045"/>
            <a:ext cx="906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这是一个</a:t>
            </a:r>
            <a:r>
              <a:rPr lang="en-US" altLang="zh-CN" smtClean="0"/>
              <a:t>Docker</a:t>
            </a:r>
            <a:r>
              <a:rPr lang="zh-CN" altLang="en-US" smtClean="0"/>
              <a:t>官方的 纯净</a:t>
            </a:r>
            <a:r>
              <a:rPr lang="en-US" altLang="zh-CN" smtClean="0"/>
              <a:t>centos 7</a:t>
            </a:r>
            <a:r>
              <a:rPr lang="zh-CN" altLang="en-US" smtClean="0"/>
              <a:t>镜像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/>
              <a:t>我们</a:t>
            </a:r>
            <a:r>
              <a:rPr lang="zh-CN" altLang="en-US"/>
              <a:t>来</a:t>
            </a:r>
            <a:r>
              <a:rPr lang="zh-CN" altLang="en-US" smtClean="0"/>
              <a:t>拉取一下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 docker pull centos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093" y="4180609"/>
            <a:ext cx="2834886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接下来咋办？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315700" cy="5320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上节课我们 </a:t>
            </a:r>
            <a:r>
              <a:rPr lang="en-US" altLang="zh-CN" sz="1800" smtClean="0"/>
              <a:t>run -d  -p </a:t>
            </a:r>
            <a:r>
              <a:rPr lang="zh-CN" altLang="en-US" sz="1800" smtClean="0"/>
              <a:t>映射端口，但是今天我们的</a:t>
            </a:r>
            <a:r>
              <a:rPr lang="en-US" altLang="zh-CN" sz="1800" smtClean="0"/>
              <a:t>centos</a:t>
            </a:r>
            <a:r>
              <a:rPr lang="zh-CN" altLang="en-US" sz="1800" smtClean="0"/>
              <a:t>是纯净的。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接下来就要学到我们今天的 命令 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800" smtClean="0"/>
              <a:t> docker  run  </a:t>
            </a:r>
            <a:r>
              <a:rPr lang="zh-CN" altLang="en-US" sz="1800" smtClean="0"/>
              <a:t>命令的几个参数：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 </a:t>
            </a:r>
            <a:r>
              <a:rPr lang="zh-CN" altLang="en-US" sz="1800" smtClean="0"/>
              <a:t>大家可以 运行 </a:t>
            </a:r>
            <a:r>
              <a:rPr lang="en-US" altLang="zh-CN" sz="1800" smtClean="0"/>
              <a:t>docker run --help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-i</a:t>
            </a:r>
            <a:r>
              <a:rPr lang="en-US" altLang="zh-CN" sz="1800"/>
              <a:t>: </a:t>
            </a:r>
            <a:r>
              <a:rPr lang="zh-CN" altLang="en-US" sz="1800" smtClean="0"/>
              <a:t>打开</a:t>
            </a:r>
            <a:r>
              <a:rPr lang="en-US" altLang="zh-CN" sz="1800" smtClean="0"/>
              <a:t>stdin</a:t>
            </a:r>
            <a:r>
              <a:rPr lang="zh-CN" altLang="en-US" sz="1800" smtClean="0"/>
              <a:t>，用于和容器进行交互，</a:t>
            </a:r>
            <a:r>
              <a:rPr lang="zh-CN" altLang="en-US" sz="1800"/>
              <a:t>通常与 </a:t>
            </a:r>
            <a:r>
              <a:rPr lang="en-US" altLang="zh-CN" sz="1800"/>
              <a:t>-t </a:t>
            </a:r>
            <a:r>
              <a:rPr lang="zh-CN" altLang="en-US" sz="1800"/>
              <a:t>同时使用；</a:t>
            </a:r>
          </a:p>
          <a:p>
            <a:pPr marL="0" indent="0">
              <a:buNone/>
            </a:pPr>
            <a:r>
              <a:rPr lang="en-US" altLang="zh-CN" sz="1800" smtClean="0"/>
              <a:t> -</a:t>
            </a:r>
            <a:r>
              <a:rPr lang="en-US" altLang="zh-CN" sz="1800"/>
              <a:t>t</a:t>
            </a:r>
            <a:r>
              <a:rPr lang="en-US" altLang="zh-CN" sz="1800"/>
              <a:t>: </a:t>
            </a:r>
            <a:r>
              <a:rPr lang="zh-CN" altLang="en-US" sz="1800" smtClean="0"/>
              <a:t>为容器创建虚拟终端，我们就可以登录终端了通常</a:t>
            </a:r>
            <a:r>
              <a:rPr lang="zh-CN" altLang="en-US" sz="1800"/>
              <a:t>与 </a:t>
            </a:r>
            <a:r>
              <a:rPr lang="en-US" altLang="zh-CN" sz="1800"/>
              <a:t>-i </a:t>
            </a:r>
            <a:r>
              <a:rPr lang="zh-CN" altLang="en-US" sz="1800"/>
              <a:t>同时使用；</a:t>
            </a:r>
          </a:p>
          <a:p>
            <a:pPr marL="0" indent="0">
              <a:buNone/>
            </a:pPr>
            <a:r>
              <a:rPr lang="en-US" altLang="zh-CN" sz="1800"/>
              <a:t>--</a:t>
            </a:r>
            <a:r>
              <a:rPr lang="en-US" altLang="zh-CN" sz="1800" smtClean="0"/>
              <a:t>name :  </a:t>
            </a:r>
            <a:r>
              <a:rPr lang="zh-CN" altLang="en-US" sz="1800" smtClean="0"/>
              <a:t>譬如 </a:t>
            </a:r>
            <a:r>
              <a:rPr lang="en-US" altLang="zh-CN" sz="1800" smtClean="0"/>
              <a:t>--name xxxooo: </a:t>
            </a:r>
            <a:r>
              <a:rPr lang="zh-CN" altLang="en-US" sz="1800"/>
              <a:t>为容器指定一</a:t>
            </a:r>
            <a:r>
              <a:rPr lang="zh-CN" altLang="en-US" sz="1800"/>
              <a:t>个</a:t>
            </a:r>
            <a:r>
              <a:rPr lang="zh-CN" altLang="en-US" sz="1800" smtClean="0"/>
              <a:t>名称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接下来我们执行如下命令：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docker run -i -t --name myos1 centos</a:t>
            </a:r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这时你会发现，突然进入了一个新的终端</a:t>
            </a:r>
            <a:r>
              <a:rPr lang="en-US" altLang="zh-CN" sz="1800" smtClean="0"/>
              <a:t>.</a:t>
            </a:r>
            <a:r>
              <a:rPr lang="zh-CN" altLang="en-US" sz="1800" smtClean="0"/>
              <a:t>请按</a:t>
            </a:r>
            <a:r>
              <a:rPr lang="en-US" altLang="zh-CN" sz="1800" smtClean="0"/>
              <a:t>ctrl+D </a:t>
            </a:r>
            <a:r>
              <a:rPr lang="zh-CN" altLang="en-US" sz="1800" smtClean="0"/>
              <a:t>退出 </a:t>
            </a:r>
            <a:r>
              <a:rPr lang="en-US" altLang="zh-CN" sz="1800" smtClean="0"/>
              <a:t>,</a:t>
            </a:r>
            <a:r>
              <a:rPr lang="zh-CN" altLang="en-US" sz="1800" smtClean="0"/>
              <a:t>这时我们会发现容器</a:t>
            </a:r>
            <a:r>
              <a:rPr lang="zh-CN" altLang="en-US" sz="1800" smtClean="0">
                <a:solidFill>
                  <a:srgbClr val="FF0000"/>
                </a:solidFill>
              </a:rPr>
              <a:t>停止运行了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如何再次启动呢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首先</a:t>
            </a:r>
            <a:r>
              <a:rPr lang="en-US" altLang="zh-CN" sz="2000" smtClean="0"/>
              <a:t>docker ps -a </a:t>
            </a:r>
            <a:r>
              <a:rPr lang="zh-CN" altLang="en-US" sz="2000" smtClean="0"/>
              <a:t>可以查看到 当前所有容器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接下来使用 </a:t>
            </a:r>
            <a:r>
              <a:rPr lang="en-US" altLang="zh-CN" sz="2000" smtClean="0"/>
              <a:t>docker start xxxxx(</a:t>
            </a:r>
            <a:r>
              <a:rPr lang="zh-CN" altLang="en-US" sz="2000" smtClean="0"/>
              <a:t>这里替换成你的</a:t>
            </a:r>
            <a:r>
              <a:rPr lang="en-US" altLang="zh-CN" sz="2000" smtClean="0"/>
              <a:t>ID</a:t>
            </a:r>
            <a:r>
              <a:rPr lang="zh-CN" altLang="en-US" sz="2000" smtClean="0"/>
              <a:t>）。即可启动容器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接下来再学一个命令：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docker attach </a:t>
            </a:r>
            <a:r>
              <a:rPr lang="zh-CN" altLang="en-US" sz="2000" smtClean="0"/>
              <a:t>你的容器</a:t>
            </a:r>
            <a:r>
              <a:rPr lang="en-US" altLang="zh-CN" sz="2000" smtClean="0"/>
              <a:t>ID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提示来了：我怎么会这些命令的？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诺：文档在这里</a:t>
            </a:r>
            <a:r>
              <a:rPr lang="en-US" altLang="zh-CN" sz="2000"/>
              <a:t>https://docs.docker.com/engine/reference/commandline/attach/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977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/>
              <a:t>你</a:t>
            </a:r>
            <a:r>
              <a:rPr lang="zh-CN" altLang="en-US" smtClean="0"/>
              <a:t>会发现当你退出后，容器又停止了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组合命令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docker </a:t>
            </a:r>
            <a:r>
              <a:rPr lang="en-US" sz="2000"/>
              <a:t>start </a:t>
            </a:r>
            <a:r>
              <a:rPr lang="zh-CN" altLang="en-US" sz="2000" smtClean="0"/>
              <a:t>容器</a:t>
            </a:r>
            <a:r>
              <a:rPr lang="en-US" altLang="zh-CN" sz="2000" smtClean="0"/>
              <a:t>ID  </a:t>
            </a:r>
            <a:r>
              <a:rPr lang="en-US" sz="2000" smtClean="0"/>
              <a:t>-a -i</a:t>
            </a: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zh-CN" altLang="en-US" sz="2000" smtClean="0"/>
              <a:t>注意：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-a </a:t>
            </a:r>
            <a:r>
              <a:rPr lang="zh-CN" altLang="en-US" sz="2000" smtClean="0"/>
              <a:t>只能打开容器的输出流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要想打开输入流，需要同时加上参数</a:t>
            </a:r>
            <a:r>
              <a:rPr lang="en-US" altLang="zh-CN" sz="2000" smtClean="0"/>
              <a:t>-i</a:t>
            </a: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307" y="1409799"/>
            <a:ext cx="6165114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docker exec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可以</a:t>
            </a:r>
            <a:r>
              <a:rPr lang="zh-CN" altLang="en-US" sz="2000"/>
              <a:t>理解</a:t>
            </a:r>
            <a:r>
              <a:rPr lang="zh-CN" altLang="en-US" sz="2000" smtClean="0"/>
              <a:t>为：在运行中的</a:t>
            </a:r>
            <a:r>
              <a:rPr lang="zh-CN" altLang="en-US" sz="2000"/>
              <a:t>容器中</a:t>
            </a:r>
            <a:r>
              <a:rPr lang="zh-CN" altLang="en-US" sz="2000"/>
              <a:t>执行</a:t>
            </a:r>
            <a:r>
              <a:rPr lang="zh-CN" altLang="en-US" sz="2000" smtClean="0"/>
              <a:t>命令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docker exec myos1 </a:t>
            </a:r>
            <a:r>
              <a:rPr lang="en-US" sz="2000"/>
              <a:t>cat </a:t>
            </a:r>
            <a:r>
              <a:rPr lang="en-US" sz="2000" smtClean="0"/>
              <a:t>test   </a:t>
            </a:r>
            <a:r>
              <a:rPr lang="zh-CN" altLang="en-US" sz="2000" smtClean="0"/>
              <a:t>立刻可以看到执行出来的结果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那么我们灵活一点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docker exec myos1 /bin/bash   </a:t>
            </a:r>
            <a:r>
              <a:rPr lang="zh-CN" altLang="en-US" sz="2000" smtClean="0"/>
              <a:t>是不是就可以执行终端命令呢？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zh-CN" altLang="en-US" sz="2000" smtClean="0"/>
              <a:t>加入</a:t>
            </a:r>
            <a:r>
              <a:rPr lang="en-US" altLang="zh-CN" sz="2000" smtClean="0"/>
              <a:t>-i -t </a:t>
            </a:r>
            <a:r>
              <a:rPr lang="zh-CN" altLang="en-US" sz="2000" smtClean="0"/>
              <a:t>参数就可以了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docker </a:t>
            </a:r>
            <a:r>
              <a:rPr lang="en-US" sz="2000" smtClean="0"/>
              <a:t>exec -i -t </a:t>
            </a:r>
            <a:r>
              <a:rPr lang="en-US" sz="2000"/>
              <a:t>myos1 </a:t>
            </a:r>
            <a:r>
              <a:rPr lang="en-US" sz="2000"/>
              <a:t>/</a:t>
            </a:r>
            <a:r>
              <a:rPr lang="en-US" sz="2000" smtClean="0"/>
              <a:t>bin/bash</a:t>
            </a:r>
          </a:p>
          <a:p>
            <a:pPr marL="0" indent="0">
              <a:buNone/>
            </a:pPr>
            <a:r>
              <a:rPr lang="zh-CN" altLang="en-US" sz="2000" smtClean="0"/>
              <a:t>这样执行后，也不会引起容器停止哦</a:t>
            </a:r>
            <a:r>
              <a:rPr lang="en-US" altLang="zh-CN" sz="2000" smtClean="0"/>
              <a:t>~~~~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4333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6137</TotalTime>
  <Words>554</Words>
  <Application>Microsoft Office PowerPoint</Application>
  <PresentationFormat>宽屏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容器的基本操作(1)：拉取官方镜像、创建、终端操作容器、执行命令 </vt:lpstr>
      <vt:lpstr>本课程适合学员</vt:lpstr>
      <vt:lpstr>官方文档</vt:lpstr>
      <vt:lpstr>首先进入阿里云镜像搜索</vt:lpstr>
      <vt:lpstr>接下来咋办？</vt:lpstr>
      <vt:lpstr>如何再次启动呢</vt:lpstr>
      <vt:lpstr>你会发现当你退出后，容器又停止了</vt:lpstr>
      <vt:lpstr>docker exec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928</cp:revision>
  <dcterms:created xsi:type="dcterms:W3CDTF">2016-05-22T15:40:23Z</dcterms:created>
  <dcterms:modified xsi:type="dcterms:W3CDTF">2017-11-19T13:55:44Z</dcterms:modified>
</cp:coreProperties>
</file>