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1" r:id="rId4"/>
    <p:sldId id="296" r:id="rId5"/>
    <p:sldId id="314" r:id="rId6"/>
    <p:sldId id="300" r:id="rId7"/>
    <p:sldId id="306" r:id="rId8"/>
    <p:sldId id="322" r:id="rId9"/>
    <p:sldId id="323" r:id="rId10"/>
    <p:sldId id="32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手工搭建</a:t>
            </a:r>
            <a:r>
              <a:rPr lang="en-US" altLang="zh-CN" smtClean="0"/>
              <a:t>Centos+Nginx</a:t>
            </a:r>
            <a:r>
              <a:rPr lang="zh-CN" altLang="en-US" smtClean="0"/>
              <a:t>容器、</a:t>
            </a:r>
            <a:r>
              <a:rPr lang="en-US" altLang="zh-CN" smtClean="0"/>
              <a:t>commit</a:t>
            </a:r>
            <a:r>
              <a:rPr lang="zh-CN" altLang="en-US" smtClean="0"/>
              <a:t>提交、容器主机文件互拷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前面的课程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22" y="1027906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2119" y="1518526"/>
            <a:ext cx="9247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、对容器进行了交互式操作 </a:t>
            </a:r>
            <a:r>
              <a:rPr lang="en-US" altLang="zh-CN" smtClean="0"/>
              <a:t>(-i -t )</a:t>
            </a:r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、学会了</a:t>
            </a:r>
            <a:r>
              <a:rPr lang="zh-CN" altLang="en-US" smtClean="0">
                <a:solidFill>
                  <a:srgbClr val="FF0000"/>
                </a:solidFill>
              </a:rPr>
              <a:t>最简单的</a:t>
            </a:r>
            <a:r>
              <a:rPr lang="en-US" altLang="zh-CN" smtClean="0">
                <a:solidFill>
                  <a:srgbClr val="FF0000"/>
                </a:solidFill>
              </a:rPr>
              <a:t>Dockerfile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r>
              <a:rPr lang="zh-CN" altLang="en-US" smtClean="0"/>
              <a:t>。创建了一个带有</a:t>
            </a:r>
            <a:r>
              <a:rPr lang="en-US" altLang="zh-CN" smtClean="0"/>
              <a:t>yum</a:t>
            </a:r>
            <a:r>
              <a:rPr lang="zh-CN" altLang="en-US" smtClean="0"/>
              <a:t>安装的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zh-CN" altLang="en-US" smtClean="0"/>
              <a:t>通过外部浏览器可以访问容器里面的网站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5</a:t>
            </a:r>
            <a:r>
              <a:rPr lang="zh-CN" altLang="en-US" smtClean="0"/>
              <a:t>、使用</a:t>
            </a:r>
            <a:r>
              <a:rPr lang="en-US" altLang="zh-CN" smtClean="0"/>
              <a:t>-v </a:t>
            </a:r>
            <a:r>
              <a:rPr lang="zh-CN" altLang="en-US" smtClean="0"/>
              <a:t>参数，使得主机文件夹映射到容器的文件夹</a:t>
            </a:r>
            <a:r>
              <a:rPr lang="en-US" altLang="zh-CN" smtClean="0"/>
              <a:t>(</a:t>
            </a:r>
            <a:r>
              <a:rPr lang="zh-CN" altLang="en-US" smtClean="0"/>
              <a:t>挂载点</a:t>
            </a:r>
            <a:r>
              <a:rPr lang="en-US" altLang="zh-CN" smtClean="0"/>
              <a:t>).</a:t>
            </a:r>
            <a:r>
              <a:rPr lang="zh-CN" altLang="en-US" smtClean="0"/>
              <a:t>这样使得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运行环境在容器中，而网站文件我们可以放在主机上 </a:t>
            </a:r>
            <a:endParaRPr lang="en-US" altLang="zh-CN" smtClean="0"/>
          </a:p>
          <a:p>
            <a:r>
              <a:rPr lang="en-US" altLang="zh-CN" smtClean="0"/>
              <a:t>6 </a:t>
            </a:r>
            <a:r>
              <a:rPr lang="zh-CN" altLang="en-US" smtClean="0"/>
              <a:t>、创建了一个</a:t>
            </a:r>
            <a:r>
              <a:rPr lang="en-US" altLang="zh-CN" smtClean="0"/>
              <a:t>JDK</a:t>
            </a:r>
            <a:r>
              <a:rPr lang="zh-CN" altLang="en-US" smtClean="0"/>
              <a:t>镜像，我们把</a:t>
            </a:r>
            <a:r>
              <a:rPr lang="en-US" altLang="zh-CN" smtClean="0"/>
              <a:t>JDK</a:t>
            </a:r>
            <a:r>
              <a:rPr lang="zh-CN" altLang="en-US" smtClean="0"/>
              <a:t>文件夹复制到了镜像中</a:t>
            </a:r>
            <a:endParaRPr lang="en-US" altLang="zh-CN" smtClean="0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7</a:t>
            </a:r>
            <a:r>
              <a:rPr lang="zh-CN" altLang="en-US" smtClean="0">
                <a:solidFill>
                  <a:srgbClr val="FF0000"/>
                </a:solidFill>
              </a:rPr>
              <a:t>、了解了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的基本架构，了解了</a:t>
            </a:r>
            <a:r>
              <a:rPr lang="en-US" altLang="zh-CN" smtClean="0">
                <a:solidFill>
                  <a:srgbClr val="FF0000"/>
                </a:solidFill>
              </a:rPr>
              <a:t>DockerAPI</a:t>
            </a:r>
            <a:r>
              <a:rPr lang="zh-CN" altLang="en-US" smtClean="0">
                <a:solidFill>
                  <a:srgbClr val="FF0000"/>
                </a:solidFill>
              </a:rPr>
              <a:t>。用</a:t>
            </a:r>
            <a:r>
              <a:rPr lang="en-US" altLang="zh-CN" smtClean="0">
                <a:solidFill>
                  <a:srgbClr val="FF0000"/>
                </a:solidFill>
              </a:rPr>
              <a:t>python </a:t>
            </a:r>
            <a:r>
              <a:rPr lang="zh-CN" altLang="en-US" smtClean="0">
                <a:solidFill>
                  <a:srgbClr val="FF0000"/>
                </a:solidFill>
              </a:rPr>
              <a:t>在远程调用了一下下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搭建</a:t>
            </a:r>
            <a:r>
              <a:rPr lang="en-US" altLang="zh-CN" smtClean="0"/>
              <a:t>nginx </a:t>
            </a:r>
            <a:r>
              <a:rPr lang="zh-CN" altLang="en-US"/>
              <a:t>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</a:p>
          <a:p>
            <a:pPr marL="0" indent="0">
              <a:buNone/>
            </a:pPr>
            <a:r>
              <a:rPr lang="zh-CN" altLang="en-US" sz="1800" smtClean="0"/>
              <a:t>可以从官网拉。 也可以自己创建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今天我们利用之前最早的镜像</a:t>
            </a:r>
            <a:r>
              <a:rPr lang="en-US" altLang="zh-CN" sz="1800" smtClean="0"/>
              <a:t>centos</a:t>
            </a:r>
            <a:r>
              <a:rPr lang="zh-CN" altLang="en-US" sz="1800" smtClean="0"/>
              <a:t>，利用交互式方式进入后，安装 （具体请看视频操作）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/>
              <a:t>先</a:t>
            </a:r>
            <a:r>
              <a:rPr lang="zh-CN" altLang="en-US" sz="1800" smtClean="0"/>
              <a:t>创建一个临时容器</a:t>
            </a:r>
            <a:r>
              <a:rPr lang="en-US" altLang="zh-CN" sz="1800" smtClean="0"/>
              <a:t> </a:t>
            </a:r>
            <a:r>
              <a:rPr lang="en-US" altLang="zh-CN" sz="1800"/>
              <a:t>docker run -it </a:t>
            </a:r>
            <a:r>
              <a:rPr lang="en-US" sz="1800" smtClean="0"/>
              <a:t>--privileged </a:t>
            </a:r>
            <a:r>
              <a:rPr lang="en-US" altLang="zh-CN" sz="1800" smtClean="0"/>
              <a:t>--</a:t>
            </a:r>
            <a:r>
              <a:rPr lang="en-US" altLang="zh-CN" sz="1800"/>
              <a:t>name tmp </a:t>
            </a:r>
            <a:r>
              <a:rPr lang="en-US" altLang="zh-CN" sz="1800" smtClean="0"/>
              <a:t>centos </a:t>
            </a:r>
            <a:r>
              <a:rPr lang="en-US" altLang="zh-CN" sz="1800"/>
              <a:t>/usr/sbin/init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为了方便演示，我们今天使用</a:t>
            </a:r>
            <a:r>
              <a:rPr lang="en-US" altLang="zh-CN" sz="1800" smtClean="0"/>
              <a:t>yum</a:t>
            </a:r>
            <a:r>
              <a:rPr lang="zh-CN" altLang="en-US" sz="1800" smtClean="0"/>
              <a:t>安装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rpm </a:t>
            </a:r>
            <a:r>
              <a:rPr lang="en-US" altLang="zh-CN" sz="1800"/>
              <a:t>-Uvh http://</a:t>
            </a:r>
            <a:r>
              <a:rPr lang="en-US" altLang="zh-CN" sz="1800" smtClean="0"/>
              <a:t>nginx.org/packages/centos/7/noarch/RPMS/nginx-release-centos-7-0.el7.ngx.noarch.rpm</a:t>
            </a:r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</a:t>
            </a:r>
            <a:r>
              <a:rPr lang="en-US" altLang="zh-CN" sz="1800" smtClean="0"/>
              <a:t>yum install nginx -y</a:t>
            </a:r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、设置开机启动 </a:t>
            </a:r>
            <a:r>
              <a:rPr lang="en-US" altLang="zh-CN" sz="1800" smtClean="0"/>
              <a:t>systemctl enable nginx</a:t>
            </a:r>
          </a:p>
          <a:p>
            <a:pPr marL="0" indent="0">
              <a:buNone/>
            </a:pPr>
            <a:r>
              <a:rPr lang="en-US" altLang="zh-CN" sz="1800" smtClean="0"/>
              <a:t>4</a:t>
            </a:r>
            <a:r>
              <a:rPr lang="zh-CN" altLang="en-US" sz="1800" smtClean="0"/>
              <a:t>、启动</a:t>
            </a:r>
            <a:r>
              <a:rPr lang="en-US" altLang="zh-CN" sz="1800" smtClean="0"/>
              <a:t>systemctl start nginx</a:t>
            </a: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提交镜像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用到命令如下 </a:t>
            </a:r>
            <a:r>
              <a:rPr lang="en-US" altLang="zh-CN" sz="1800" smtClean="0"/>
              <a:t>docker commit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https://docs.docker.com/engine/reference/commandline/commit/#</a:t>
            </a:r>
            <a:r>
              <a:rPr lang="en-US" altLang="zh-CN" sz="1800" smtClean="0"/>
              <a:t>description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可以把修改好的容器 提交成一个新的镜像 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docker </a:t>
            </a:r>
            <a:r>
              <a:rPr lang="en-US" altLang="zh-CN" sz="1800" smtClean="0"/>
              <a:t>commit -</a:t>
            </a:r>
            <a:r>
              <a:rPr lang="en-US" altLang="zh-CN" sz="1800"/>
              <a:t>c 'CMD </a:t>
            </a:r>
            <a:r>
              <a:rPr lang="en-US" altLang="zh-CN" sz="1800" smtClean="0"/>
              <a:t>["/usr/sbin/init"] ' -</a:t>
            </a:r>
            <a:r>
              <a:rPr lang="en-US" altLang="zh-CN" sz="1800"/>
              <a:t>c "EXPOSE 80</a:t>
            </a:r>
            <a:r>
              <a:rPr lang="en-US" altLang="zh-CN" sz="1800" smtClean="0"/>
              <a:t>" tmp centos:nginx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这样我们就创建出一个新镜像了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41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拷贝一份配置文件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为了以后修改文件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我们要拷贝一份配置文件到主机里。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这时就要用到</a:t>
            </a:r>
            <a:r>
              <a:rPr lang="en-US" altLang="zh-CN" sz="1800" smtClean="0"/>
              <a:t>docker cp </a:t>
            </a:r>
            <a:r>
              <a:rPr lang="zh-CN" altLang="en-US" sz="1800" smtClean="0"/>
              <a:t>命令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文档</a:t>
            </a:r>
            <a:r>
              <a:rPr lang="en-US" altLang="zh-CN" sz="1800" smtClean="0"/>
              <a:t>:https</a:t>
            </a:r>
            <a:r>
              <a:rPr lang="en-US" altLang="zh-CN" sz="1800"/>
              <a:t>://docs.docker.com/engine/reference/commandline/cp</a:t>
            </a:r>
            <a:r>
              <a:rPr lang="en-US" altLang="zh-CN" sz="1800" smtClean="0"/>
              <a:t>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smtClean="0"/>
              <a:t>从容器中拷贝到主机</a:t>
            </a:r>
            <a:r>
              <a:rPr lang="en-US" altLang="zh-CN" sz="1800" smtClean="0"/>
              <a:t>:</a:t>
            </a:r>
          </a:p>
          <a:p>
            <a:pPr marL="0" indent="0">
              <a:buNone/>
            </a:pPr>
            <a:r>
              <a:rPr lang="en-US" altLang="zh-CN" sz="1800" smtClean="0"/>
              <a:t> docker cp tmp:/etc/nginx/nginx.conf /home/shenyi/nginx/conf/</a:t>
            </a: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/>
              <a:t>两</a:t>
            </a:r>
            <a:r>
              <a:rPr lang="zh-CN" altLang="en-US" sz="1800" smtClean="0"/>
              <a:t>个参数位置对调，就是 反过来，大家可以自己试一下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nginx </a:t>
            </a:r>
            <a:r>
              <a:rPr lang="zh-CN" altLang="en-US" smtClean="0"/>
              <a:t>镜像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docker </a:t>
            </a:r>
            <a:r>
              <a:rPr lang="en-US" altLang="zh-CN" sz="1800"/>
              <a:t>run --name </a:t>
            </a:r>
            <a:r>
              <a:rPr lang="en-US" altLang="zh-CN" sz="1800" smtClean="0"/>
              <a:t>mynginx </a:t>
            </a:r>
            <a:r>
              <a:rPr lang="en-US" sz="1800"/>
              <a:t>--privileged</a:t>
            </a:r>
            <a:r>
              <a:rPr lang="en-US" altLang="zh-CN" sz="1800" smtClean="0"/>
              <a:t> </a:t>
            </a:r>
            <a:r>
              <a:rPr lang="en-US" altLang="zh-CN" sz="1800"/>
              <a:t>-p 9090:80 -v /</a:t>
            </a:r>
            <a:r>
              <a:rPr lang="en-US" altLang="zh-CN" sz="1800" smtClean="0"/>
              <a:t>home/shenyi/nginx/conf/nginx.conf:</a:t>
            </a:r>
            <a:r>
              <a:rPr lang="en-US" sz="1800" smtClean="0"/>
              <a:t>/etc/nginx/nginx.conf </a:t>
            </a:r>
            <a:r>
              <a:rPr lang="en-US" altLang="zh-CN" sz="1800"/>
              <a:t>-d </a:t>
            </a:r>
            <a:r>
              <a:rPr lang="en-US" altLang="zh-CN" sz="1800" smtClean="0"/>
              <a:t>centos:nginx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856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557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手工搭建Centos+Nginx容器、commit提交、容器主机文件互拷</vt:lpstr>
      <vt:lpstr>本课程适合学员</vt:lpstr>
      <vt:lpstr>官方文档</vt:lpstr>
      <vt:lpstr>前面的课程</vt:lpstr>
      <vt:lpstr>搭建nginx 镜像</vt:lpstr>
      <vt:lpstr>提交镜像</vt:lpstr>
      <vt:lpstr>拷贝一份配置文件 </vt:lpstr>
      <vt:lpstr>启动nginx 镜像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1135</cp:revision>
  <dcterms:created xsi:type="dcterms:W3CDTF">2016-05-22T15:40:23Z</dcterms:created>
  <dcterms:modified xsi:type="dcterms:W3CDTF">2017-12-14T03:24:29Z</dcterms:modified>
</cp:coreProperties>
</file>