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4"/>
  </p:notesMasterIdLst>
  <p:sldIdLst>
    <p:sldId id="265" r:id="rId3"/>
    <p:sldId id="311" r:id="rId4"/>
    <p:sldId id="296" r:id="rId5"/>
    <p:sldId id="314" r:id="rId6"/>
    <p:sldId id="300" r:id="rId7"/>
    <p:sldId id="306" r:id="rId8"/>
    <p:sldId id="304" r:id="rId9"/>
    <p:sldId id="307" r:id="rId10"/>
    <p:sldId id="315" r:id="rId11"/>
    <p:sldId id="316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Docker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初级实战篇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mtClean="0"/>
              <a:t>ENV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4" y="1631372"/>
            <a:ext cx="12036136" cy="52266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 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zh-CN" altLang="en-US" sz="2000" smtClean="0"/>
          </a:p>
        </p:txBody>
      </p:sp>
      <p:sp>
        <p:nvSpPr>
          <p:cNvPr id="4" name="文本框 3"/>
          <p:cNvSpPr txBox="1"/>
          <p:nvPr/>
        </p:nvSpPr>
        <p:spPr>
          <a:xfrm>
            <a:off x="0" y="1517073"/>
            <a:ext cx="12292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参考文档：</a:t>
            </a:r>
            <a:endParaRPr lang="en-US" altLang="zh-CN" smtClean="0"/>
          </a:p>
          <a:p>
            <a:r>
              <a:rPr lang="en-US" altLang="zh-CN"/>
              <a:t>https://docs.docker.com/engine/reference/builder/#env</a:t>
            </a:r>
          </a:p>
          <a:p>
            <a:r>
              <a:rPr lang="en-US" altLang="zh-CN" smtClean="0"/>
              <a:t> 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/>
          </a:p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17" y="2568139"/>
            <a:ext cx="5712792" cy="384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8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682" y="3014807"/>
            <a:ext cx="10515600" cy="1325563"/>
          </a:xfrm>
        </p:spPr>
        <p:txBody>
          <a:bodyPr/>
          <a:lstStyle/>
          <a:p>
            <a:r>
              <a:rPr lang="zh-CN" altLang="en-US" smtClean="0"/>
              <a:t>容器的基本操作</a:t>
            </a:r>
            <a:r>
              <a:rPr lang="en-US" altLang="zh-CN" smtClean="0"/>
              <a:t>(4)</a:t>
            </a:r>
            <a:r>
              <a:rPr lang="zh-CN" altLang="en-US" smtClean="0"/>
              <a:t>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Dockerfile</a:t>
            </a:r>
            <a:r>
              <a:rPr lang="zh-CN" altLang="en-US" smtClean="0"/>
              <a:t>的使用</a:t>
            </a:r>
            <a:r>
              <a:rPr lang="zh-CN" altLang="en-US" smtClean="0"/>
              <a:t>、拷贝</a:t>
            </a:r>
            <a:r>
              <a:rPr lang="en-US" altLang="zh-CN" smtClean="0"/>
              <a:t>JDK</a:t>
            </a:r>
            <a:r>
              <a:rPr lang="zh-CN" altLang="en-US" smtClean="0"/>
              <a:t>配置</a:t>
            </a:r>
            <a:r>
              <a:rPr lang="en-US" altLang="zh-CN" smtClean="0"/>
              <a:t>JAVA</a:t>
            </a:r>
            <a:r>
              <a:rPr lang="zh-CN" altLang="en-US" smtClean="0"/>
              <a:t>运行环境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本课程适合学员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、已经拥有一定开发经验的同学</a:t>
            </a:r>
            <a:r>
              <a:rPr lang="en-US" altLang="zh-CN" smtClean="0"/>
              <a:t>.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、能够自行完成</a:t>
            </a:r>
            <a:r>
              <a:rPr lang="en-US" altLang="zh-CN" smtClean="0"/>
              <a:t>Linux</a:t>
            </a:r>
            <a:r>
              <a:rPr lang="zh-CN" altLang="en-US" smtClean="0"/>
              <a:t>等环境的配置</a:t>
            </a:r>
            <a:r>
              <a:rPr lang="en-US" altLang="zh-CN" smtClean="0"/>
              <a:t>(</a:t>
            </a:r>
            <a:r>
              <a:rPr lang="zh-CN" altLang="en-US" smtClean="0"/>
              <a:t>如虚拟机等</a:t>
            </a:r>
            <a:r>
              <a:rPr lang="en-US" altLang="zh-CN" smtClean="0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 smtClean="0"/>
              <a:t>、课后有主观能动性。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 smtClean="0"/>
              <a:t>、能顺畅使用 百度或百度以外搜索引擎的同学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、已经知道</a:t>
            </a:r>
            <a:r>
              <a:rPr lang="en-US" altLang="zh-CN" smtClean="0">
                <a:solidFill>
                  <a:srgbClr val="FF0000"/>
                </a:solidFill>
              </a:rPr>
              <a:t>Docker</a:t>
            </a:r>
            <a:r>
              <a:rPr lang="zh-CN" altLang="en-US" smtClean="0">
                <a:solidFill>
                  <a:srgbClr val="FF0000"/>
                </a:solidFill>
              </a:rPr>
              <a:t>是什么</a:t>
            </a:r>
            <a:r>
              <a:rPr lang="en-US" altLang="zh-CN" smtClean="0">
                <a:solidFill>
                  <a:srgbClr val="FF0000"/>
                </a:solidFill>
              </a:rPr>
              <a:t>,</a:t>
            </a:r>
            <a:r>
              <a:rPr lang="zh-CN" altLang="en-US" smtClean="0">
                <a:solidFill>
                  <a:srgbClr val="FF0000"/>
                </a:solidFill>
              </a:rPr>
              <a:t>并不纠结用还是不用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zh-CN" altLang="en-US" smtClean="0">
                <a:solidFill>
                  <a:srgbClr val="FF0000"/>
                </a:solidFill>
              </a:rPr>
              <a:t>本课程环境</a:t>
            </a:r>
            <a:r>
              <a:rPr lang="en-US" altLang="zh-CN" smtClean="0">
                <a:solidFill>
                  <a:srgbClr val="FF0000"/>
                </a:solidFill>
              </a:rPr>
              <a:t>Centos7</a:t>
            </a:r>
            <a:r>
              <a:rPr lang="zh-CN" altLang="en-US" smtClean="0">
                <a:solidFill>
                  <a:srgbClr val="FF0000"/>
                </a:solidFill>
              </a:rPr>
              <a:t>，内存建议</a:t>
            </a:r>
            <a:r>
              <a:rPr lang="en-US" altLang="zh-CN" smtClean="0">
                <a:solidFill>
                  <a:srgbClr val="FF0000"/>
                </a:solidFill>
              </a:rPr>
              <a:t>4G</a:t>
            </a:r>
            <a:r>
              <a:rPr lang="zh-CN" altLang="en-US" smtClean="0">
                <a:solidFill>
                  <a:srgbClr val="FF0000"/>
                </a:solidFill>
              </a:rPr>
              <a:t>或以上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/>
              <a:t>本</a:t>
            </a:r>
            <a:r>
              <a:rPr lang="zh-CN" altLang="en-US" smtClean="0"/>
              <a:t>课程主要有两大章节</a:t>
            </a:r>
            <a:endParaRPr lang="en-US" altLang="zh-CN" smtClean="0"/>
          </a:p>
          <a:p>
            <a:pPr marL="0" indent="0">
              <a:buNone/>
            </a:pPr>
            <a:r>
              <a:rPr lang="en-US"/>
              <a:t>1</a:t>
            </a:r>
            <a:r>
              <a:rPr lang="zh-CN" altLang="en-US"/>
              <a:t>、基础</a:t>
            </a:r>
            <a:r>
              <a:rPr lang="zh-CN" altLang="en-US" smtClean="0"/>
              <a:t>知识 </a:t>
            </a:r>
            <a:r>
              <a:rPr lang="en-US" smtClean="0"/>
              <a:t>2</a:t>
            </a:r>
            <a:r>
              <a:rPr lang="zh-CN" altLang="en-US"/>
              <a:t>、在</a:t>
            </a:r>
            <a:r>
              <a:rPr lang="en-US" altLang="zh-CN"/>
              <a:t>web</a:t>
            </a:r>
            <a:r>
              <a:rPr lang="zh-CN" altLang="en-US"/>
              <a:t>开发、部署过程中的常见案例</a:t>
            </a:r>
            <a:endParaRPr 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8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官方文档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550718" y="1690688"/>
            <a:ext cx="81464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https://docs.docker.com</a:t>
            </a:r>
            <a:r>
              <a:rPr lang="en-US" smtClean="0"/>
              <a:t>/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/>
              <a:t>CE</a:t>
            </a:r>
            <a:r>
              <a:rPr lang="zh-CN" altLang="en-US" smtClean="0"/>
              <a:t>和</a:t>
            </a:r>
            <a:r>
              <a:rPr lang="en-US" altLang="zh-CN" smtClean="0"/>
              <a:t>EE</a:t>
            </a:r>
            <a:r>
              <a:rPr lang="zh-CN" altLang="en-US" smtClean="0"/>
              <a:t>的区别。</a:t>
            </a:r>
            <a:endParaRPr lang="en-US" altLang="zh-CN" smtClean="0"/>
          </a:p>
          <a:p>
            <a:r>
              <a:rPr lang="zh-CN" altLang="en-US" smtClean="0"/>
              <a:t>前者是社区版，不要钱。后者你懂得。</a:t>
            </a:r>
            <a:endParaRPr lang="en-US" altLang="zh-CN" smtClean="0"/>
          </a:p>
          <a:p>
            <a:endParaRPr lang="en-US"/>
          </a:p>
          <a:p>
            <a:r>
              <a:rPr lang="zh-CN" altLang="en-US" smtClean="0"/>
              <a:t>目前我们选择</a:t>
            </a:r>
            <a:r>
              <a:rPr lang="en-US" altLang="zh-CN" smtClean="0"/>
              <a:t>CE</a:t>
            </a:r>
            <a:r>
              <a:rPr lang="zh-CN" altLang="en-US" smtClean="0"/>
              <a:t>版。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r>
              <a:rPr lang="zh-CN" altLang="en-US" smtClean="0"/>
              <a:t>请看官方文档的操作</a:t>
            </a:r>
            <a:endParaRPr lang="en-US" altLang="zh-CN" smtClean="0"/>
          </a:p>
          <a:p>
            <a:endParaRPr lang="en-US"/>
          </a:p>
          <a:p>
            <a:r>
              <a:rPr lang="en-US"/>
              <a:t>https://docs.docker.com/engine/installation/linux/docker-ce/centos/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26" y="5180127"/>
            <a:ext cx="6043184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上节课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382" y="1465118"/>
            <a:ext cx="11104418" cy="4711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smtClean="0"/>
              <a:t> </a:t>
            </a:r>
            <a:endParaRPr lang="en-US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6" y="1217451"/>
            <a:ext cx="5789196" cy="12460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4464" y="2543015"/>
            <a:ext cx="92479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我们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1</a:t>
            </a:r>
            <a:r>
              <a:rPr lang="zh-CN" altLang="en-US" smtClean="0"/>
              <a:t>、拉取一个官方镜像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2</a:t>
            </a:r>
            <a:r>
              <a:rPr lang="zh-CN" altLang="en-US" smtClean="0"/>
              <a:t>、学会了命令 </a:t>
            </a:r>
            <a:r>
              <a:rPr lang="en-US" altLang="zh-CN" smtClean="0"/>
              <a:t>Docker run </a:t>
            </a:r>
            <a:r>
              <a:rPr lang="zh-CN" altLang="en-US" smtClean="0"/>
              <a:t>、</a:t>
            </a:r>
            <a:r>
              <a:rPr lang="en-US" altLang="zh-CN" smtClean="0"/>
              <a:t>attach </a:t>
            </a:r>
            <a:r>
              <a:rPr lang="zh-CN" altLang="en-US" smtClean="0"/>
              <a:t>、</a:t>
            </a:r>
            <a:r>
              <a:rPr lang="en-US" altLang="zh-CN" smtClean="0"/>
              <a:t>ps</a:t>
            </a:r>
            <a:r>
              <a:rPr lang="zh-CN" altLang="en-US" smtClean="0"/>
              <a:t>、</a:t>
            </a:r>
            <a:r>
              <a:rPr lang="en-US" altLang="zh-CN" smtClean="0"/>
              <a:t>images</a:t>
            </a:r>
            <a:r>
              <a:rPr lang="zh-CN" altLang="en-US" smtClean="0"/>
              <a:t>、</a:t>
            </a:r>
            <a:r>
              <a:rPr lang="en-US" altLang="zh-CN" smtClean="0"/>
              <a:t>exec </a:t>
            </a:r>
            <a:r>
              <a:rPr lang="zh-CN" altLang="en-US" smtClean="0"/>
              <a:t>等操作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3</a:t>
            </a:r>
            <a:r>
              <a:rPr lang="zh-CN" altLang="en-US" smtClean="0"/>
              <a:t>、对容器进行了交互式操作 </a:t>
            </a:r>
            <a:r>
              <a:rPr lang="en-US" altLang="zh-CN" smtClean="0"/>
              <a:t>(-i -t )</a:t>
            </a:r>
          </a:p>
          <a:p>
            <a:endParaRPr lang="en-US"/>
          </a:p>
          <a:p>
            <a:r>
              <a:rPr lang="en-US" smtClean="0"/>
              <a:t>4</a:t>
            </a:r>
            <a:r>
              <a:rPr lang="zh-CN" altLang="en-US" smtClean="0"/>
              <a:t>、学会了</a:t>
            </a:r>
            <a:r>
              <a:rPr lang="zh-CN" altLang="en-US" smtClean="0">
                <a:solidFill>
                  <a:srgbClr val="FF0000"/>
                </a:solidFill>
              </a:rPr>
              <a:t>最简单的</a:t>
            </a:r>
            <a:r>
              <a:rPr lang="en-US" altLang="zh-CN" smtClean="0">
                <a:solidFill>
                  <a:srgbClr val="FF0000"/>
                </a:solidFill>
              </a:rPr>
              <a:t>Dockerfile</a:t>
            </a:r>
            <a:r>
              <a:rPr lang="zh-CN" altLang="en-US" smtClean="0">
                <a:solidFill>
                  <a:srgbClr val="FF0000"/>
                </a:solidFill>
              </a:rPr>
              <a:t>配置</a:t>
            </a:r>
            <a:r>
              <a:rPr lang="zh-CN" altLang="en-US" smtClean="0"/>
              <a:t>。创建了一个带有</a:t>
            </a:r>
            <a:r>
              <a:rPr lang="en-US" altLang="zh-CN" smtClean="0"/>
              <a:t>yum</a:t>
            </a:r>
            <a:r>
              <a:rPr lang="zh-CN" altLang="en-US" smtClean="0"/>
              <a:t>安装的</a:t>
            </a:r>
            <a:r>
              <a:rPr lang="en-US" altLang="zh-CN" smtClean="0"/>
              <a:t>apache</a:t>
            </a:r>
            <a:r>
              <a:rPr lang="zh-CN" altLang="en-US" smtClean="0"/>
              <a:t>镜像</a:t>
            </a:r>
            <a:endParaRPr lang="en-US" altLang="zh-CN" smtClean="0"/>
          </a:p>
          <a:p>
            <a:endParaRPr lang="en-US" smtClean="0"/>
          </a:p>
          <a:p>
            <a:r>
              <a:rPr lang="en-US"/>
              <a:t> </a:t>
            </a:r>
            <a:r>
              <a:rPr lang="zh-CN" altLang="en-US" smtClean="0"/>
              <a:t>通过外部浏览器可以访问容器里面的网站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5</a:t>
            </a:r>
            <a:r>
              <a:rPr lang="zh-CN" altLang="en-US" smtClean="0"/>
              <a:t>、使用</a:t>
            </a:r>
            <a:r>
              <a:rPr lang="en-US" altLang="zh-CN" smtClean="0"/>
              <a:t>-v </a:t>
            </a:r>
            <a:r>
              <a:rPr lang="zh-CN" altLang="en-US" smtClean="0"/>
              <a:t>参数，使得主机文件夹映射到容器的文件夹</a:t>
            </a:r>
            <a:r>
              <a:rPr lang="en-US" altLang="zh-CN" smtClean="0"/>
              <a:t>(</a:t>
            </a:r>
            <a:r>
              <a:rPr lang="zh-CN" altLang="en-US" smtClean="0"/>
              <a:t>挂载点</a:t>
            </a:r>
            <a:r>
              <a:rPr lang="en-US" altLang="zh-CN" smtClean="0"/>
              <a:t>).</a:t>
            </a:r>
            <a:r>
              <a:rPr lang="zh-CN" altLang="en-US" smtClean="0"/>
              <a:t>这样使得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zh-CN" altLang="en-US" smtClean="0">
                <a:solidFill>
                  <a:srgbClr val="FF0000"/>
                </a:solidFill>
              </a:rPr>
              <a:t>运行环境在容器中，而网站文件我们可以放在主机上 </a:t>
            </a:r>
            <a:endParaRPr lang="en-US" altLang="zh-CN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上节课的</a:t>
            </a:r>
            <a:r>
              <a:rPr lang="en-US" altLang="zh-CN" smtClean="0"/>
              <a:t>Dockerfile</a:t>
            </a:r>
            <a:r>
              <a:rPr lang="zh-CN" altLang="en-US" smtClean="0"/>
              <a:t>内容 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382" y="1465118"/>
            <a:ext cx="11315700" cy="5320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/>
              <a:t>FROM centos:latest</a:t>
            </a:r>
          </a:p>
          <a:p>
            <a:pPr marL="0" indent="0">
              <a:buNone/>
            </a:pPr>
            <a:r>
              <a:rPr lang="en-US" altLang="zh-CN" sz="1800"/>
              <a:t>RUN yum -y install httpd  </a:t>
            </a:r>
          </a:p>
          <a:p>
            <a:pPr marL="0" indent="0">
              <a:buNone/>
            </a:pPr>
            <a:r>
              <a:rPr lang="en-US" altLang="zh-CN" sz="1800"/>
              <a:t>RUN  systemctl enable httpd.service </a:t>
            </a:r>
          </a:p>
          <a:p>
            <a:pPr marL="0" indent="0">
              <a:buNone/>
            </a:pPr>
            <a:r>
              <a:rPr lang="en-US" altLang="zh-CN" sz="1800"/>
              <a:t>EXPOSE </a:t>
            </a:r>
            <a:r>
              <a:rPr lang="en-US" altLang="zh-CN" sz="1800" smtClean="0"/>
              <a:t>80</a:t>
            </a:r>
          </a:p>
          <a:p>
            <a:pPr marL="0" indent="0">
              <a:buNone/>
            </a:pPr>
            <a:r>
              <a:rPr lang="en-US" altLang="zh-CN" sz="1800"/>
              <a:t>CMD /usr/sbin/init</a:t>
            </a:r>
          </a:p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1</a:t>
            </a:r>
            <a:r>
              <a:rPr lang="zh-CN" altLang="en-US" sz="1800" smtClean="0"/>
              <a:t>、然后</a:t>
            </a:r>
            <a:r>
              <a:rPr lang="zh-CN" altLang="en-US" sz="1800" smtClean="0"/>
              <a:t>我们通过</a:t>
            </a:r>
            <a:r>
              <a:rPr lang="en-US" altLang="zh-CN" sz="1800"/>
              <a:t>docker build -t centos:httpd . </a:t>
            </a:r>
            <a:r>
              <a:rPr lang="en-US" altLang="zh-CN" sz="1800" smtClean="0"/>
              <a:t> </a:t>
            </a:r>
            <a:r>
              <a:rPr lang="zh-CN" altLang="en-US" sz="1800" smtClean="0"/>
              <a:t>（注意最后有个点）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2</a:t>
            </a:r>
            <a:r>
              <a:rPr lang="zh-CN" altLang="en-US" sz="1800" smtClean="0"/>
              <a:t>、创建</a:t>
            </a:r>
            <a:r>
              <a:rPr lang="zh-CN" altLang="en-US" sz="1800" smtClean="0"/>
              <a:t>了一个新的镜像 </a:t>
            </a:r>
            <a:r>
              <a:rPr lang="en-US" altLang="zh-CN" sz="1800" smtClean="0"/>
              <a:t>centos </a:t>
            </a:r>
            <a:r>
              <a:rPr lang="zh-CN" altLang="en-US" sz="1800" smtClean="0"/>
              <a:t>，标签是</a:t>
            </a:r>
            <a:r>
              <a:rPr lang="en-US" altLang="zh-CN" sz="1800" smtClean="0"/>
              <a:t>httpd</a:t>
            </a:r>
            <a:r>
              <a:rPr lang="zh-CN" altLang="en-US" sz="1800" smtClean="0"/>
              <a:t>。连起来写就是</a:t>
            </a:r>
            <a:r>
              <a:rPr lang="en-US" altLang="zh-CN" sz="1800" smtClean="0"/>
              <a:t>centos:httpd</a:t>
            </a:r>
          </a:p>
          <a:p>
            <a:pPr marL="0" indent="0">
              <a:buNone/>
            </a:pPr>
            <a:r>
              <a:rPr lang="en-US" altLang="zh-CN" sz="1800" smtClean="0"/>
              <a:t>3</a:t>
            </a:r>
            <a:r>
              <a:rPr lang="zh-CN" altLang="en-US" sz="1800" smtClean="0"/>
              <a:t>、然后我们创建了容器 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docker run --privileged -d -p 8080:80 --name  myhttpd </a:t>
            </a:r>
            <a:r>
              <a:rPr lang="en-US" altLang="zh-CN" sz="1800">
                <a:solidFill>
                  <a:srgbClr val="C00000"/>
                </a:solidFill>
              </a:rPr>
              <a:t>-v /home/shenyi/myweb:</a:t>
            </a:r>
            <a:r>
              <a:rPr lang="en-US" sz="1800">
                <a:solidFill>
                  <a:srgbClr val="C00000"/>
                </a:solidFill>
              </a:rPr>
              <a:t>/var/www/html</a:t>
            </a:r>
            <a:r>
              <a:rPr lang="en-US" sz="1800"/>
              <a:t> </a:t>
            </a:r>
            <a:r>
              <a:rPr lang="en-US" altLang="zh-CN" sz="1800"/>
              <a:t>centos:httpd /usr/sbin/init</a:t>
            </a:r>
          </a:p>
          <a:p>
            <a:pPr marL="0" indent="0">
              <a:buNone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7924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这节课我们来加入</a:t>
            </a:r>
            <a:r>
              <a:rPr lang="en-US" altLang="zh-CN" smtClean="0"/>
              <a:t>JDK</a:t>
            </a:r>
            <a:r>
              <a:rPr lang="zh-CN" altLang="en-US" smtClean="0"/>
              <a:t>在镜像里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4" y="1631372"/>
            <a:ext cx="12036136" cy="522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smtClean="0"/>
              <a:t>1</a:t>
            </a:r>
            <a:r>
              <a:rPr lang="zh-CN" altLang="en-US" sz="2000" smtClean="0"/>
              <a:t>、下载</a:t>
            </a:r>
            <a:r>
              <a:rPr lang="en-US" altLang="zh-CN" sz="2000" smtClean="0"/>
              <a:t>JDK1.8</a:t>
            </a:r>
            <a:r>
              <a:rPr lang="zh-CN" altLang="en-US" sz="2000" smtClean="0"/>
              <a:t>，解压版（这部分请大家自行下载哦）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2</a:t>
            </a:r>
            <a:r>
              <a:rPr lang="zh-CN" altLang="en-US" sz="2000" smtClean="0"/>
              <a:t>、常规配置方法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1</a:t>
            </a:r>
            <a:r>
              <a:rPr lang="zh-CN" altLang="en-US" sz="2000" smtClean="0"/>
              <a:t>、把</a:t>
            </a:r>
            <a:r>
              <a:rPr lang="en-US" altLang="zh-CN" sz="2000" smtClean="0"/>
              <a:t>JDK</a:t>
            </a:r>
            <a:r>
              <a:rPr lang="zh-CN" altLang="en-US" sz="2000" smtClean="0"/>
              <a:t>文件夹拷贝到你喜欢的目录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2</a:t>
            </a:r>
            <a:r>
              <a:rPr lang="zh-CN" altLang="en-US" sz="2000" smtClean="0"/>
              <a:t>、配置环境变量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  </a:t>
            </a:r>
            <a:r>
              <a:rPr lang="zh-CN" altLang="en-US" sz="2000" smtClean="0"/>
              <a:t>修改</a:t>
            </a:r>
            <a:r>
              <a:rPr lang="en-US" altLang="zh-CN" sz="2000" smtClean="0"/>
              <a:t>/etc/profile  </a:t>
            </a:r>
            <a:r>
              <a:rPr lang="zh-CN" altLang="en-US" sz="2000" smtClean="0"/>
              <a:t>加入以下内容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export JAVA_HOME</a:t>
            </a:r>
            <a:r>
              <a:rPr lang="en-US" altLang="zh-CN" sz="2000"/>
              <a:t>=/</a:t>
            </a:r>
            <a:r>
              <a:rPr lang="en-US" altLang="zh-CN" sz="2000" smtClean="0"/>
              <a:t>usr/local/jdk1.8.0_121</a:t>
            </a:r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/>
              <a:t>  export PATH=$JAVA_HOME/bin</a:t>
            </a:r>
            <a:r>
              <a:rPr lang="en-US" altLang="zh-CN" sz="2000"/>
              <a:t>:$</a:t>
            </a:r>
            <a:r>
              <a:rPr lang="en-US" altLang="zh-CN" sz="2000" smtClean="0"/>
              <a:t>PATH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   export </a:t>
            </a:r>
            <a:r>
              <a:rPr lang="en-US" altLang="zh-CN" sz="2000"/>
              <a:t>CLASSPATH=.:$JAVA_HOME/lib/dt.jar</a:t>
            </a:r>
            <a:r>
              <a:rPr lang="en-US" altLang="zh-CN" sz="2000"/>
              <a:t>:$</a:t>
            </a:r>
            <a:r>
              <a:rPr lang="en-US" altLang="zh-CN" sz="2000" smtClean="0"/>
              <a:t>JAVA_HOME/lib/tools.jar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 </a:t>
            </a:r>
            <a:r>
              <a:rPr lang="zh-CN" altLang="en-US" sz="2000" smtClean="0"/>
              <a:t>现在假设我主机上 已经有了</a:t>
            </a:r>
            <a:r>
              <a:rPr lang="en-US" altLang="zh-CN" sz="2000" smtClean="0"/>
              <a:t>JDK</a:t>
            </a:r>
            <a:r>
              <a:rPr lang="zh-CN" altLang="en-US" sz="2000" smtClean="0"/>
              <a:t>的文件夹，在</a:t>
            </a:r>
            <a:r>
              <a:rPr lang="en-US" altLang="zh-CN" sz="2000"/>
              <a:t>/</a:t>
            </a:r>
            <a:r>
              <a:rPr lang="en-US" altLang="zh-CN" sz="2000" smtClean="0"/>
              <a:t>usr/local/jdk1.8.0_121  </a:t>
            </a:r>
          </a:p>
          <a:p>
            <a:pPr marL="0" indent="0">
              <a:buNone/>
            </a:pPr>
            <a:r>
              <a:rPr lang="zh-CN" altLang="en-US" sz="2000"/>
              <a:t>我们</a:t>
            </a:r>
            <a:r>
              <a:rPr lang="zh-CN" altLang="en-US" sz="2000"/>
              <a:t>只要</a:t>
            </a:r>
            <a:r>
              <a:rPr lang="zh-CN" altLang="en-US" sz="2000" smtClean="0"/>
              <a:t>把这个拷贝到 镜像里就可以了</a:t>
            </a: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96977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开始操作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4" y="1631372"/>
            <a:ext cx="12036136" cy="52266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 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zh-CN" altLang="en-US" sz="2000" smtClean="0"/>
          </a:p>
        </p:txBody>
      </p:sp>
      <p:sp>
        <p:nvSpPr>
          <p:cNvPr id="4" name="文本框 3"/>
          <p:cNvSpPr txBox="1"/>
          <p:nvPr/>
        </p:nvSpPr>
        <p:spPr>
          <a:xfrm>
            <a:off x="0" y="1517073"/>
            <a:ext cx="122924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为了区分课时内容</a:t>
            </a: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/>
          </a:p>
          <a:p>
            <a:r>
              <a:rPr lang="zh-CN" altLang="en-US" smtClean="0"/>
              <a:t>我们创建一个空文件夹，叫做</a:t>
            </a:r>
            <a:r>
              <a:rPr lang="en-US" altLang="zh-CN" smtClean="0"/>
              <a:t>build-jdk,</a:t>
            </a:r>
            <a:r>
              <a:rPr lang="zh-CN" altLang="en-US" smtClean="0"/>
              <a:t>然后把你的</a:t>
            </a:r>
            <a:r>
              <a:rPr lang="zh-CN" altLang="en-US" smtClean="0"/>
              <a:t>现成</a:t>
            </a:r>
            <a:r>
              <a:rPr lang="en-US" altLang="zh-CN" smtClean="0"/>
              <a:t>JDK</a:t>
            </a:r>
            <a:r>
              <a:rPr lang="zh-CN" altLang="en-US" smtClean="0"/>
              <a:t>文件拷贝到此目录</a:t>
            </a:r>
            <a:r>
              <a:rPr lang="en-US" altLang="zh-CN" smtClean="0"/>
              <a:t>,</a:t>
            </a:r>
            <a:r>
              <a:rPr lang="zh-CN" altLang="en-US" smtClean="0"/>
              <a:t>我们开始写</a:t>
            </a:r>
            <a:r>
              <a:rPr lang="en-US" altLang="zh-CN" smtClean="0"/>
              <a:t>Dockerfile</a:t>
            </a:r>
          </a:p>
          <a:p>
            <a:endParaRPr lang="en-US" altLang="zh-CN"/>
          </a:p>
          <a:p>
            <a:r>
              <a:rPr lang="en-US" altLang="zh-CN"/>
              <a:t>FROM </a:t>
            </a:r>
            <a:r>
              <a:rPr lang="en-US" altLang="zh-CN" smtClean="0"/>
              <a:t>centos:httpd    #</a:t>
            </a:r>
            <a:r>
              <a:rPr lang="zh-CN" altLang="en-US" smtClean="0"/>
              <a:t>注意这里，我们使用上两节课的镜像基础</a:t>
            </a:r>
            <a:endParaRPr lang="en-US" altLang="zh-CN" smtClean="0"/>
          </a:p>
          <a:p>
            <a:r>
              <a:rPr lang="en-US" altLang="zh-CN"/>
              <a:t>COPY </a:t>
            </a:r>
            <a:r>
              <a:rPr lang="en-US" altLang="zh-CN" smtClean="0"/>
              <a:t>jdk1.8 /usr/local/jdk1.8.0_121</a:t>
            </a:r>
            <a:endParaRPr lang="en-US" altLang="zh-CN"/>
          </a:p>
          <a:p>
            <a:r>
              <a:rPr lang="en-US" altLang="zh-CN" smtClean="0"/>
              <a:t>ENV JAVA_HOME</a:t>
            </a:r>
            <a:r>
              <a:rPr lang="en-US" altLang="zh-CN"/>
              <a:t>=/</a:t>
            </a:r>
            <a:r>
              <a:rPr lang="en-US" altLang="zh-CN" smtClean="0"/>
              <a:t>usr/local/jdk1.8.0_121</a:t>
            </a:r>
          </a:p>
          <a:p>
            <a:r>
              <a:rPr lang="en-US" altLang="zh-CN" smtClean="0"/>
              <a:t>ENV PATH $</a:t>
            </a:r>
            <a:r>
              <a:rPr lang="en-US" altLang="zh-CN"/>
              <a:t>JAVA_HOME/bin:$PATH</a:t>
            </a:r>
          </a:p>
          <a:p>
            <a:r>
              <a:rPr lang="en-US" altLang="zh-CN" smtClean="0"/>
              <a:t>ENV CLASSPATH .:$</a:t>
            </a:r>
            <a:r>
              <a:rPr lang="en-US" altLang="zh-CN"/>
              <a:t>JAVA_HOME/lib/dt.jar</a:t>
            </a:r>
            <a:r>
              <a:rPr lang="en-US" altLang="zh-CN"/>
              <a:t>:$</a:t>
            </a:r>
            <a:r>
              <a:rPr lang="en-US" altLang="zh-CN" smtClean="0"/>
              <a:t>JAVA_HOME/lib/tools.jar</a:t>
            </a:r>
            <a:endParaRPr lang="en-US" altLang="zh-CN"/>
          </a:p>
          <a:p>
            <a:r>
              <a:rPr lang="en-US" altLang="zh-CN"/>
              <a:t>CMD /usr/sbin/init</a:t>
            </a:r>
          </a:p>
          <a:p>
            <a:endParaRPr lang="en-US" altLang="zh-CN" smtClean="0"/>
          </a:p>
          <a:p>
            <a:endParaRPr lang="en-US" smtClean="0"/>
          </a:p>
          <a:p>
            <a:r>
              <a:rPr lang="zh-CN" altLang="en-US" smtClean="0"/>
              <a:t>然后保存退出后执行 </a:t>
            </a:r>
            <a:endParaRPr lang="en-US" altLang="zh-CN" smtClean="0"/>
          </a:p>
          <a:p>
            <a:r>
              <a:rPr lang="en-US" altLang="zh-CN"/>
              <a:t>docker build -</a:t>
            </a:r>
            <a:r>
              <a:rPr lang="en-US" altLang="zh-CN"/>
              <a:t>t </a:t>
            </a:r>
            <a:r>
              <a:rPr lang="en-US" altLang="zh-CN" smtClean="0"/>
              <a:t>centos:jdk .      </a:t>
            </a:r>
            <a:r>
              <a:rPr lang="zh-CN" altLang="en-US" smtClean="0"/>
              <a:t>镜像就生成了</a:t>
            </a:r>
            <a:endParaRPr lang="en-US" altLang="zh-CN" smtClean="0"/>
          </a:p>
          <a:p>
            <a:endParaRPr lang="en-US"/>
          </a:p>
          <a:p>
            <a:r>
              <a:rPr lang="zh-CN" altLang="en-US" smtClean="0"/>
              <a:t>我们就可以使用</a:t>
            </a:r>
            <a:endParaRPr lang="en-US" altLang="zh-CN" smtClean="0"/>
          </a:p>
          <a:p>
            <a:r>
              <a:rPr lang="en-US" altLang="zh-CN"/>
              <a:t>docker run --privileged -d -p 8080:80 --</a:t>
            </a:r>
            <a:r>
              <a:rPr lang="en-US" altLang="zh-CN"/>
              <a:t>name  </a:t>
            </a:r>
            <a:r>
              <a:rPr lang="en-US" altLang="zh-CN" smtClean="0"/>
              <a:t>myjdk </a:t>
            </a:r>
            <a:r>
              <a:rPr lang="en-US" altLang="zh-CN">
                <a:solidFill>
                  <a:srgbClr val="C00000"/>
                </a:solidFill>
              </a:rPr>
              <a:t>-v /home/shenyi/myweb:</a:t>
            </a:r>
            <a:r>
              <a:rPr lang="en-US">
                <a:solidFill>
                  <a:srgbClr val="C00000"/>
                </a:solidFill>
              </a:rPr>
              <a:t>/</a:t>
            </a:r>
            <a:r>
              <a:rPr lang="en-US">
                <a:solidFill>
                  <a:srgbClr val="C00000"/>
                </a:solidFill>
              </a:rPr>
              <a:t>var/www/html</a:t>
            </a:r>
            <a:r>
              <a:rPr lang="en-US"/>
              <a:t> </a:t>
            </a:r>
            <a:r>
              <a:rPr lang="en-US" altLang="zh-CN" smtClean="0"/>
              <a:t>centos:jdk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3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/>
              <a:t>COPY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4" y="1631372"/>
            <a:ext cx="12036136" cy="52266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 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zh-CN" altLang="en-US" sz="2000" smtClean="0"/>
          </a:p>
        </p:txBody>
      </p:sp>
      <p:sp>
        <p:nvSpPr>
          <p:cNvPr id="4" name="文本框 3"/>
          <p:cNvSpPr txBox="1"/>
          <p:nvPr/>
        </p:nvSpPr>
        <p:spPr>
          <a:xfrm>
            <a:off x="0" y="1517073"/>
            <a:ext cx="122924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参考文档：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https</a:t>
            </a:r>
            <a:r>
              <a:rPr lang="en-US" altLang="zh-CN"/>
              <a:t>://</a:t>
            </a:r>
            <a:r>
              <a:rPr lang="en-US" altLang="zh-CN"/>
              <a:t>docs.docker.com/engine/reference/builder</a:t>
            </a:r>
            <a:r>
              <a:rPr lang="en-US" altLang="zh-CN" smtClean="0"/>
              <a:t>/#copy</a:t>
            </a:r>
          </a:p>
          <a:p>
            <a:endParaRPr lang="en-US" altLang="zh-CN"/>
          </a:p>
          <a:p>
            <a:r>
              <a:rPr lang="zh-CN" altLang="en-US" smtClean="0"/>
              <a:t>请大家回去通过文档结合网上的文章，看一下</a:t>
            </a:r>
            <a:r>
              <a:rPr lang="en-US" altLang="zh-CN" smtClean="0"/>
              <a:t>ADD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/>
          </a:p>
          <a:p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56" y="2769177"/>
            <a:ext cx="6195597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941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6686</TotalTime>
  <Words>626</Words>
  <Application>Microsoft Office PowerPoint</Application>
  <PresentationFormat>宽屏</PresentationFormat>
  <Paragraphs>119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容器的基本操作(4)： Dockerfile的使用、拷贝JDK配置JAVA运行环境</vt:lpstr>
      <vt:lpstr>本课程适合学员</vt:lpstr>
      <vt:lpstr>官方文档</vt:lpstr>
      <vt:lpstr>上节课</vt:lpstr>
      <vt:lpstr>上节课的Dockerfile内容 </vt:lpstr>
      <vt:lpstr>这节课我们来加入JDK在镜像里</vt:lpstr>
      <vt:lpstr>开始操作</vt:lpstr>
      <vt:lpstr>COPY</vt:lpstr>
      <vt:lpstr>ENV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1024</cp:revision>
  <dcterms:created xsi:type="dcterms:W3CDTF">2016-05-22T15:40:23Z</dcterms:created>
  <dcterms:modified xsi:type="dcterms:W3CDTF">2017-11-29T14:37:19Z</dcterms:modified>
</cp:coreProperties>
</file>