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5"/>
  </p:notesMasterIdLst>
  <p:sldIdLst>
    <p:sldId id="265" r:id="rId3"/>
    <p:sldId id="311" r:id="rId4"/>
    <p:sldId id="296" r:id="rId5"/>
    <p:sldId id="314" r:id="rId6"/>
    <p:sldId id="300" r:id="rId7"/>
    <p:sldId id="306" r:id="rId8"/>
    <p:sldId id="307" r:id="rId9"/>
    <p:sldId id="317" r:id="rId10"/>
    <p:sldId id="318" r:id="rId11"/>
    <p:sldId id="319" r:id="rId12"/>
    <p:sldId id="320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Docker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初级实战篇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配置远程访问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0" y="1517073"/>
            <a:ext cx="122924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假设你是安装课程第一课的方式安装的</a:t>
            </a:r>
            <a:r>
              <a:rPr lang="en-US" altLang="zh-CN" smtClean="0"/>
              <a:t>Docker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那么</a:t>
            </a:r>
            <a:r>
              <a:rPr lang="zh-CN" altLang="en-US" smtClean="0"/>
              <a:t>编辑</a:t>
            </a:r>
            <a:endParaRPr lang="en-US" altLang="zh-CN" smtClean="0"/>
          </a:p>
          <a:p>
            <a:r>
              <a:rPr lang="en-US"/>
              <a:t>/</a:t>
            </a:r>
            <a:r>
              <a:rPr lang="en-US" smtClean="0"/>
              <a:t>usr/lib/systemd/system/docker.service</a:t>
            </a:r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/>
              <a:t>运行</a:t>
            </a:r>
            <a:endParaRPr lang="en-US"/>
          </a:p>
          <a:p>
            <a:r>
              <a:rPr lang="en-US" smtClean="0"/>
              <a:t>sudo vi </a:t>
            </a:r>
            <a:r>
              <a:rPr lang="en-US"/>
              <a:t>/</a:t>
            </a:r>
            <a:r>
              <a:rPr lang="en-US" smtClean="0"/>
              <a:t>usr/lib/systemd/system/docker.service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把原本是 </a:t>
            </a:r>
            <a:endParaRPr lang="en-US" altLang="zh-CN" smtClean="0"/>
          </a:p>
          <a:p>
            <a:r>
              <a:rPr lang="en-US"/>
              <a:t>ExecStart</a:t>
            </a:r>
            <a:r>
              <a:rPr lang="en-US"/>
              <a:t>=/</a:t>
            </a:r>
            <a:r>
              <a:rPr lang="en-US" smtClean="0"/>
              <a:t>usr/bin/dockerd  </a:t>
            </a:r>
            <a:r>
              <a:rPr lang="zh-CN" altLang="en-US" smtClean="0"/>
              <a:t>这一行 注释掉 </a:t>
            </a:r>
            <a:r>
              <a:rPr lang="zh-CN" altLang="en-US" smtClean="0">
                <a:solidFill>
                  <a:srgbClr val="C00000"/>
                </a:solidFill>
              </a:rPr>
              <a:t>改成</a:t>
            </a:r>
            <a:endParaRPr lang="en-US" altLang="zh-CN" smtClean="0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/>
              <a:t>ExecStart=/usr/bin/dockerd -H tcp://0.0.0.0:2375 -H unix</a:t>
            </a:r>
            <a:r>
              <a:rPr lang="en-US"/>
              <a:t>://</a:t>
            </a:r>
            <a:r>
              <a:rPr lang="en-US" smtClean="0"/>
              <a:t>var/run/docker.sock</a:t>
            </a:r>
          </a:p>
          <a:p>
            <a:endParaRPr lang="en-US"/>
          </a:p>
          <a:p>
            <a:r>
              <a:rPr lang="zh-CN" altLang="en-US" smtClean="0"/>
              <a:t>然后保存后，重启</a:t>
            </a:r>
            <a:r>
              <a:rPr lang="en-US" altLang="zh-CN" smtClean="0"/>
              <a:t>Docker</a:t>
            </a:r>
            <a:endParaRPr lang="en-US"/>
          </a:p>
          <a:p>
            <a:r>
              <a:rPr lang="sv-SE" smtClean="0"/>
              <a:t>  </a:t>
            </a:r>
            <a:r>
              <a:rPr lang="sv-SE"/>
              <a:t>systemctl daemon-reload</a:t>
            </a:r>
          </a:p>
          <a:p>
            <a:r>
              <a:rPr lang="sv-SE" smtClean="0"/>
              <a:t>  systemctl </a:t>
            </a:r>
            <a:r>
              <a:rPr lang="sv-SE"/>
              <a:t>restart </a:t>
            </a:r>
            <a:r>
              <a:rPr lang="sv-SE" smtClean="0"/>
              <a:t>docker</a:t>
            </a:r>
          </a:p>
          <a:p>
            <a:r>
              <a:rPr lang="zh-CN" altLang="en-US"/>
              <a:t>再</a:t>
            </a:r>
            <a:r>
              <a:rPr lang="zh-CN" altLang="en-US"/>
              <a:t>一</a:t>
            </a:r>
            <a:r>
              <a:rPr lang="zh-CN" altLang="en-US" smtClean="0"/>
              <a:t>次执行：</a:t>
            </a:r>
            <a:r>
              <a:rPr lang="en-US"/>
              <a:t>ps -ef|grep docker 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接下来是选学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0" y="1517073"/>
            <a:ext cx="122924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假设你会</a:t>
            </a:r>
            <a:r>
              <a:rPr lang="en-US" altLang="zh-CN" smtClean="0"/>
              <a:t>python</a:t>
            </a:r>
            <a:r>
              <a:rPr lang="zh-CN" altLang="en-US" smtClean="0"/>
              <a:t>或</a:t>
            </a:r>
            <a:r>
              <a:rPr lang="en-US" altLang="zh-CN" smtClean="0"/>
              <a:t>go(</a:t>
            </a:r>
            <a:r>
              <a:rPr lang="zh-CN" altLang="en-US" smtClean="0"/>
              <a:t>目前我们使用</a:t>
            </a:r>
            <a:r>
              <a:rPr lang="en-US" altLang="zh-CN" smtClean="0"/>
              <a:t>python</a:t>
            </a:r>
            <a:r>
              <a:rPr lang="zh-CN" altLang="en-US" smtClean="0"/>
              <a:t>来测试 ）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看文档</a:t>
            </a:r>
            <a:endParaRPr lang="en-US" altLang="zh-CN" smtClean="0"/>
          </a:p>
          <a:p>
            <a:r>
              <a:rPr lang="en-US"/>
              <a:t>https://docs.docker.com/develop/sdk</a:t>
            </a:r>
            <a:r>
              <a:rPr lang="en-US"/>
              <a:t>/#</a:t>
            </a:r>
            <a:r>
              <a:rPr lang="en-US" smtClean="0"/>
              <a:t>go-sdk</a:t>
            </a:r>
          </a:p>
          <a:p>
            <a:endParaRPr lang="en-US"/>
          </a:p>
          <a:p>
            <a:r>
              <a:rPr lang="zh-CN" altLang="en-US" smtClean="0"/>
              <a:t>进入虚拟环境（不懂请百度）</a:t>
            </a:r>
            <a:endParaRPr lang="en-US" altLang="zh-CN" smtClean="0"/>
          </a:p>
          <a:p>
            <a:r>
              <a:rPr lang="en-US" smtClean="0"/>
              <a:t>python36 </a:t>
            </a:r>
            <a:r>
              <a:rPr lang="en-US"/>
              <a:t>-m pip </a:t>
            </a:r>
            <a:r>
              <a:rPr lang="en-US"/>
              <a:t>install </a:t>
            </a:r>
            <a:r>
              <a:rPr lang="en-US" smtClean="0"/>
              <a:t>docker -i </a:t>
            </a:r>
            <a:r>
              <a:rPr lang="en-US"/>
              <a:t>http://mirrors.aliyun.com/pypi/simple/ --</a:t>
            </a:r>
            <a:r>
              <a:rPr lang="en-US"/>
              <a:t>trusted-host </a:t>
            </a:r>
            <a:r>
              <a:rPr lang="en-US" smtClean="0"/>
              <a:t>mirrors.aliyun.com</a:t>
            </a:r>
          </a:p>
          <a:p>
            <a:endParaRPr lang="en-US"/>
          </a:p>
          <a:p>
            <a:r>
              <a:rPr lang="zh-CN" altLang="en-US" smtClean="0"/>
              <a:t>随便来段代码试一下</a:t>
            </a:r>
            <a:endParaRPr lang="en-US" altLang="zh-CN" smtClean="0"/>
          </a:p>
          <a:p>
            <a:endParaRPr lang="en-US"/>
          </a:p>
          <a:p>
            <a:r>
              <a:rPr lang="fr-FR" smtClean="0"/>
              <a:t>import docker</a:t>
            </a:r>
            <a:endParaRPr lang="fr-FR"/>
          </a:p>
          <a:p>
            <a:r>
              <a:rPr lang="fr-FR"/>
              <a:t>client = docker.DockerClient(base_url='tcp://</a:t>
            </a:r>
            <a:r>
              <a:rPr lang="fr-FR"/>
              <a:t>192.168.222.119:2375</a:t>
            </a:r>
            <a:r>
              <a:rPr lang="fr-FR" smtClean="0"/>
              <a:t>')</a:t>
            </a:r>
          </a:p>
          <a:p>
            <a:r>
              <a:rPr lang="fr-FR" smtClean="0"/>
              <a:t>#</a:t>
            </a:r>
            <a:r>
              <a:rPr lang="en-US"/>
              <a:t> iptables -I INPUT -p tcp --dport 2375 -</a:t>
            </a:r>
            <a:r>
              <a:rPr lang="en-US"/>
              <a:t>j </a:t>
            </a:r>
            <a:r>
              <a:rPr lang="en-US" smtClean="0"/>
              <a:t>ACCEPT  </a:t>
            </a:r>
            <a:r>
              <a:rPr lang="zh-CN" altLang="en-US" smtClean="0">
                <a:solidFill>
                  <a:srgbClr val="C00000"/>
                </a:solidFill>
              </a:rPr>
              <a:t>确保防火墙放行</a:t>
            </a:r>
            <a:r>
              <a:rPr lang="en-US" altLang="zh-CN" smtClean="0">
                <a:solidFill>
                  <a:srgbClr val="C00000"/>
                </a:solidFill>
              </a:rPr>
              <a:t>2375</a:t>
            </a:r>
            <a:r>
              <a:rPr lang="zh-CN" altLang="en-US" smtClean="0">
                <a:solidFill>
                  <a:srgbClr val="C00000"/>
                </a:solidFill>
              </a:rPr>
              <a:t>端口 </a:t>
            </a:r>
            <a:endParaRPr lang="fr-FR">
              <a:solidFill>
                <a:srgbClr val="C00000"/>
              </a:solidFill>
            </a:endParaRPr>
          </a:p>
          <a:p>
            <a:r>
              <a:rPr lang="fr-FR"/>
              <a:t>images=client.images.list()</a:t>
            </a:r>
          </a:p>
          <a:p>
            <a:r>
              <a:rPr lang="fr-FR"/>
              <a:t>print(images)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682" y="3014807"/>
            <a:ext cx="10515600" cy="1325563"/>
          </a:xfrm>
        </p:spPr>
        <p:txBody>
          <a:bodyPr/>
          <a:lstStyle/>
          <a:p>
            <a:r>
              <a:rPr lang="en-US" altLang="zh-CN" smtClean="0"/>
              <a:t>Docker</a:t>
            </a:r>
            <a:r>
              <a:rPr lang="zh-CN" altLang="en-US" smtClean="0"/>
              <a:t>的可编程性</a:t>
            </a:r>
            <a:r>
              <a:rPr lang="zh-CN" altLang="en-US" smtClean="0"/>
              <a:t>、配置远程连接</a:t>
            </a:r>
            <a:r>
              <a:rPr lang="zh-CN" altLang="en-US" smtClean="0"/>
              <a:t>、</a:t>
            </a:r>
            <a:r>
              <a:rPr lang="en-US" altLang="zh-CN" smtClean="0"/>
              <a:t>python</a:t>
            </a:r>
            <a:r>
              <a:rPr lang="zh-CN" altLang="en-US" smtClean="0"/>
              <a:t>连接</a:t>
            </a:r>
            <a:r>
              <a:rPr lang="en-US" altLang="zh-CN" smtClean="0"/>
              <a:t>Docker</a:t>
            </a:r>
            <a:r>
              <a:rPr lang="zh-CN" altLang="en-US" smtClean="0"/>
              <a:t>编程、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本课程适合学员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511" y="1463600"/>
            <a:ext cx="11151919" cy="4846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、已经拥有一定开发经验的同学</a:t>
            </a:r>
            <a:r>
              <a:rPr lang="en-US" altLang="zh-CN" smtClean="0"/>
              <a:t>.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、能够自行完成</a:t>
            </a:r>
            <a:r>
              <a:rPr lang="en-US" altLang="zh-CN" smtClean="0"/>
              <a:t>Linux</a:t>
            </a:r>
            <a:r>
              <a:rPr lang="zh-CN" altLang="en-US" smtClean="0"/>
              <a:t>等环境的配置</a:t>
            </a:r>
            <a:r>
              <a:rPr lang="en-US" altLang="zh-CN" smtClean="0"/>
              <a:t>(</a:t>
            </a:r>
            <a:r>
              <a:rPr lang="zh-CN" altLang="en-US" smtClean="0"/>
              <a:t>如虚拟机等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 smtClean="0"/>
              <a:t>、课后有主观能动性。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 smtClean="0"/>
              <a:t>、能顺畅使用 百度或百度以外搜索引擎的同学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、已经知道</a:t>
            </a:r>
            <a:r>
              <a:rPr lang="en-US" altLang="zh-CN" smtClean="0">
                <a:solidFill>
                  <a:srgbClr val="FF0000"/>
                </a:solidFill>
              </a:rPr>
              <a:t>Docker</a:t>
            </a:r>
            <a:r>
              <a:rPr lang="zh-CN" altLang="en-US" smtClean="0">
                <a:solidFill>
                  <a:srgbClr val="FF0000"/>
                </a:solidFill>
              </a:rPr>
              <a:t>是什么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并不纠结用还是不用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本课程环境</a:t>
            </a:r>
            <a:r>
              <a:rPr lang="en-US" altLang="zh-CN" smtClean="0">
                <a:solidFill>
                  <a:srgbClr val="FF0000"/>
                </a:solidFill>
              </a:rPr>
              <a:t>Centos7</a:t>
            </a:r>
            <a:r>
              <a:rPr lang="zh-CN" altLang="en-US" smtClean="0">
                <a:solidFill>
                  <a:srgbClr val="FF0000"/>
                </a:solidFill>
              </a:rPr>
              <a:t>，内存建议</a:t>
            </a:r>
            <a:r>
              <a:rPr lang="en-US" altLang="zh-CN" smtClean="0">
                <a:solidFill>
                  <a:srgbClr val="FF0000"/>
                </a:solidFill>
              </a:rPr>
              <a:t>4G</a:t>
            </a:r>
            <a:r>
              <a:rPr lang="zh-CN" altLang="en-US" smtClean="0">
                <a:solidFill>
                  <a:srgbClr val="FF0000"/>
                </a:solidFill>
              </a:rPr>
              <a:t>或以上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/>
              <a:t>本</a:t>
            </a:r>
            <a:r>
              <a:rPr lang="zh-CN" altLang="en-US" smtClean="0"/>
              <a:t>课程主要有两大章节</a:t>
            </a:r>
            <a:endParaRPr lang="en-US" altLang="zh-CN" smtClean="0"/>
          </a:p>
          <a:p>
            <a:pPr marL="0" indent="0">
              <a:buNone/>
            </a:pPr>
            <a:r>
              <a:rPr lang="en-US"/>
              <a:t>1</a:t>
            </a:r>
            <a:r>
              <a:rPr lang="zh-CN" altLang="en-US"/>
              <a:t>、基础</a:t>
            </a:r>
            <a:r>
              <a:rPr lang="zh-CN" altLang="en-US" smtClean="0"/>
              <a:t>知识 </a:t>
            </a:r>
            <a:r>
              <a:rPr lang="en-US" smtClean="0"/>
              <a:t>2</a:t>
            </a:r>
            <a:r>
              <a:rPr lang="zh-CN" altLang="en-US"/>
              <a:t>、在</a:t>
            </a:r>
            <a:r>
              <a:rPr lang="en-US" altLang="zh-CN"/>
              <a:t>web</a:t>
            </a:r>
            <a:r>
              <a:rPr lang="zh-CN" altLang="en-US"/>
              <a:t>开发、部署过程中的常见案例</a:t>
            </a:r>
            <a:endParaRPr 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官方文档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18" y="1690688"/>
            <a:ext cx="814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https://docs.docker.com</a:t>
            </a:r>
            <a:r>
              <a:rPr lang="en-US" smtClean="0"/>
              <a:t>/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/>
              <a:t>CE</a:t>
            </a:r>
            <a:r>
              <a:rPr lang="zh-CN" altLang="en-US" smtClean="0"/>
              <a:t>和</a:t>
            </a:r>
            <a:r>
              <a:rPr lang="en-US" altLang="zh-CN" smtClean="0"/>
              <a:t>EE</a:t>
            </a:r>
            <a:r>
              <a:rPr lang="zh-CN" altLang="en-US" smtClean="0"/>
              <a:t>的区别。</a:t>
            </a:r>
            <a:endParaRPr lang="en-US" altLang="zh-CN" smtClean="0"/>
          </a:p>
          <a:p>
            <a:r>
              <a:rPr lang="zh-CN" altLang="en-US" smtClean="0"/>
              <a:t>前者是社区版，不要钱。后者你懂得。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目前我们选择</a:t>
            </a:r>
            <a:r>
              <a:rPr lang="en-US" altLang="zh-CN" smtClean="0"/>
              <a:t>CE</a:t>
            </a:r>
            <a:r>
              <a:rPr lang="zh-CN" altLang="en-US" smtClean="0"/>
              <a:t>版。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zh-CN" altLang="en-US" smtClean="0"/>
              <a:t>请看官方文档的操作</a:t>
            </a:r>
            <a:endParaRPr lang="en-US" altLang="zh-CN" smtClean="0"/>
          </a:p>
          <a:p>
            <a:endParaRPr lang="en-US"/>
          </a:p>
          <a:p>
            <a:r>
              <a:rPr lang="en-US"/>
              <a:t>https://docs.docker.com/engine/installation/linux/docker-ce/centos/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26" y="5180127"/>
            <a:ext cx="604318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382" y="1465118"/>
            <a:ext cx="11104418" cy="4711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 </a:t>
            </a:r>
            <a:endParaRPr 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1217451"/>
            <a:ext cx="5789196" cy="1246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4464" y="2543015"/>
            <a:ext cx="9247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我们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1</a:t>
            </a:r>
            <a:r>
              <a:rPr lang="zh-CN" altLang="en-US" smtClean="0"/>
              <a:t>、拉取一个官方镜像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、学会了命令 </a:t>
            </a:r>
            <a:r>
              <a:rPr lang="en-US" altLang="zh-CN" smtClean="0"/>
              <a:t>Docker run </a:t>
            </a:r>
            <a:r>
              <a:rPr lang="zh-CN" altLang="en-US" smtClean="0"/>
              <a:t>、</a:t>
            </a:r>
            <a:r>
              <a:rPr lang="en-US" altLang="zh-CN" smtClean="0"/>
              <a:t>attach </a:t>
            </a:r>
            <a:r>
              <a:rPr lang="zh-CN" altLang="en-US" smtClean="0"/>
              <a:t>、</a:t>
            </a:r>
            <a:r>
              <a:rPr lang="en-US" altLang="zh-CN" smtClean="0"/>
              <a:t>ps</a:t>
            </a:r>
            <a:r>
              <a:rPr lang="zh-CN" altLang="en-US" smtClean="0"/>
              <a:t>、</a:t>
            </a:r>
            <a:r>
              <a:rPr lang="en-US" altLang="zh-CN" smtClean="0"/>
              <a:t>images</a:t>
            </a:r>
            <a:r>
              <a:rPr lang="zh-CN" altLang="en-US" smtClean="0"/>
              <a:t>、</a:t>
            </a:r>
            <a:r>
              <a:rPr lang="en-US" altLang="zh-CN" smtClean="0"/>
              <a:t>exec </a:t>
            </a:r>
            <a:r>
              <a:rPr lang="zh-CN" altLang="en-US" smtClean="0"/>
              <a:t>等操作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、对容器进行了交互式操作 </a:t>
            </a:r>
            <a:r>
              <a:rPr lang="en-US" altLang="zh-CN" smtClean="0"/>
              <a:t>(-i -t )</a:t>
            </a:r>
          </a:p>
          <a:p>
            <a:endParaRPr lang="en-US"/>
          </a:p>
          <a:p>
            <a:r>
              <a:rPr lang="en-US" smtClean="0"/>
              <a:t>4</a:t>
            </a:r>
            <a:r>
              <a:rPr lang="zh-CN" altLang="en-US" smtClean="0"/>
              <a:t>、学会了</a:t>
            </a:r>
            <a:r>
              <a:rPr lang="zh-CN" altLang="en-US" smtClean="0">
                <a:solidFill>
                  <a:srgbClr val="FF0000"/>
                </a:solidFill>
              </a:rPr>
              <a:t>最简单的</a:t>
            </a:r>
            <a:r>
              <a:rPr lang="en-US" altLang="zh-CN" smtClean="0">
                <a:solidFill>
                  <a:srgbClr val="FF0000"/>
                </a:solidFill>
              </a:rPr>
              <a:t>Dockerfile</a:t>
            </a:r>
            <a:r>
              <a:rPr lang="zh-CN" altLang="en-US" smtClean="0">
                <a:solidFill>
                  <a:srgbClr val="FF0000"/>
                </a:solidFill>
              </a:rPr>
              <a:t>配置</a:t>
            </a:r>
            <a:r>
              <a:rPr lang="zh-CN" altLang="en-US" smtClean="0"/>
              <a:t>。创建了一个带有</a:t>
            </a:r>
            <a:r>
              <a:rPr lang="en-US" altLang="zh-CN" smtClean="0"/>
              <a:t>yum</a:t>
            </a:r>
            <a:r>
              <a:rPr lang="zh-CN" altLang="en-US" smtClean="0"/>
              <a:t>安装的</a:t>
            </a:r>
            <a:r>
              <a:rPr lang="en-US" altLang="zh-CN" smtClean="0"/>
              <a:t>apache</a:t>
            </a:r>
            <a:r>
              <a:rPr lang="zh-CN" altLang="en-US" smtClean="0"/>
              <a:t>镜像</a:t>
            </a:r>
            <a:endParaRPr lang="en-US" altLang="zh-CN" smtClean="0"/>
          </a:p>
          <a:p>
            <a:endParaRPr lang="en-US" smtClean="0"/>
          </a:p>
          <a:p>
            <a:r>
              <a:rPr lang="en-US"/>
              <a:t> </a:t>
            </a:r>
            <a:r>
              <a:rPr lang="zh-CN" altLang="en-US" smtClean="0"/>
              <a:t>通过外部浏览器可以访问容器里面的网站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5</a:t>
            </a:r>
            <a:r>
              <a:rPr lang="zh-CN" altLang="en-US" smtClean="0"/>
              <a:t>、使用</a:t>
            </a:r>
            <a:r>
              <a:rPr lang="en-US" altLang="zh-CN" smtClean="0"/>
              <a:t>-v </a:t>
            </a:r>
            <a:r>
              <a:rPr lang="zh-CN" altLang="en-US" smtClean="0"/>
              <a:t>参数，使得主机文件夹映射到容器的文件夹</a:t>
            </a:r>
            <a:r>
              <a:rPr lang="en-US" altLang="zh-CN" smtClean="0"/>
              <a:t>(</a:t>
            </a:r>
            <a:r>
              <a:rPr lang="zh-CN" altLang="en-US" smtClean="0"/>
              <a:t>挂载点</a:t>
            </a:r>
            <a:r>
              <a:rPr lang="en-US" altLang="zh-CN" smtClean="0"/>
              <a:t>).</a:t>
            </a:r>
            <a:r>
              <a:rPr lang="zh-CN" altLang="en-US" smtClean="0"/>
              <a:t>这样使得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zh-CN" altLang="en-US" smtClean="0"/>
              <a:t>运行环境在容器中，而网站文件我们可以放在主机上 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6 </a:t>
            </a:r>
            <a:r>
              <a:rPr lang="zh-CN" altLang="en-US" smtClean="0">
                <a:solidFill>
                  <a:srgbClr val="FF0000"/>
                </a:solidFill>
              </a:rPr>
              <a:t>、创建了一个</a:t>
            </a:r>
            <a:r>
              <a:rPr lang="en-US" altLang="zh-CN" smtClean="0">
                <a:solidFill>
                  <a:srgbClr val="FF0000"/>
                </a:solidFill>
              </a:rPr>
              <a:t>JDK</a:t>
            </a:r>
            <a:r>
              <a:rPr lang="zh-CN" altLang="en-US" smtClean="0">
                <a:solidFill>
                  <a:srgbClr val="FF0000"/>
                </a:solidFill>
              </a:rPr>
              <a:t>镜像，我们把</a:t>
            </a:r>
            <a:r>
              <a:rPr lang="en-US" altLang="zh-CN" smtClean="0">
                <a:solidFill>
                  <a:srgbClr val="FF0000"/>
                </a:solidFill>
              </a:rPr>
              <a:t>JDK</a:t>
            </a:r>
            <a:r>
              <a:rPr lang="zh-CN" altLang="en-US" smtClean="0">
                <a:solidFill>
                  <a:srgbClr val="FF0000"/>
                </a:solidFill>
              </a:rPr>
              <a:t>文件夹复制到了镜像中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</a:t>
            </a:r>
            <a:r>
              <a:rPr lang="zh-CN" altLang="en-US" smtClean="0"/>
              <a:t>课留了一个“思考部分”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426" y="2722418"/>
            <a:ext cx="11367655" cy="4062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我们在</a:t>
            </a:r>
            <a:r>
              <a:rPr lang="en-US" altLang="zh-CN" sz="1800" smtClean="0"/>
              <a:t>buil</a:t>
            </a:r>
            <a:r>
              <a:rPr lang="en-US" altLang="zh-CN" sz="1800" smtClean="0"/>
              <a:t>d</a:t>
            </a:r>
            <a:r>
              <a:rPr lang="zh-CN" altLang="en-US" sz="1800" smtClean="0"/>
              <a:t>的时候，当前文件夹的结构是这样的</a:t>
            </a: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</a:t>
            </a:r>
            <a:r>
              <a:rPr lang="zh-CN" altLang="en-US" sz="1800" smtClean="0"/>
              <a:t>然后我们执行了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docker build -t </a:t>
            </a:r>
            <a:r>
              <a:rPr lang="en-US" altLang="zh-CN" sz="1800"/>
              <a:t>centos:jdk </a:t>
            </a:r>
            <a:r>
              <a:rPr lang="en-US" altLang="zh-CN" sz="1800" smtClean="0"/>
              <a:t>.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然后我们 会出现这样一个提示</a:t>
            </a:r>
            <a:r>
              <a:rPr lang="en-US" altLang="zh-CN" sz="1800"/>
              <a:t>: build context to </a:t>
            </a:r>
            <a:r>
              <a:rPr lang="en-US" altLang="zh-CN" sz="1800"/>
              <a:t>Docker </a:t>
            </a:r>
            <a:r>
              <a:rPr lang="en-US" altLang="zh-CN" sz="1800" smtClean="0">
                <a:solidFill>
                  <a:srgbClr val="C00000"/>
                </a:solidFill>
              </a:rPr>
              <a:t>daemon</a:t>
            </a:r>
            <a:r>
              <a:rPr lang="en-US" altLang="zh-CN" sz="1800" smtClean="0"/>
              <a:t>  xxxMB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1579028"/>
            <a:ext cx="7994073" cy="9983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1" y="3380445"/>
            <a:ext cx="4906967" cy="6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官网的解释是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0" y="1422960"/>
            <a:ext cx="6515021" cy="3003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0327" y="4914900"/>
            <a:ext cx="810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大概的意思是</a:t>
            </a:r>
            <a:r>
              <a:rPr lang="en-US" altLang="zh-CN" smtClean="0"/>
              <a:t>build </a:t>
            </a:r>
            <a:r>
              <a:rPr lang="zh-CN" altLang="en-US" smtClean="0"/>
              <a:t>是</a:t>
            </a:r>
            <a:r>
              <a:rPr lang="en-US" altLang="zh-CN" smtClean="0"/>
              <a:t>Docker </a:t>
            </a:r>
            <a:r>
              <a:rPr lang="zh-CN" altLang="en-US" smtClean="0"/>
              <a:t>守护进程运行的，不是</a:t>
            </a:r>
            <a:r>
              <a:rPr lang="en-US" altLang="zh-CN" smtClean="0"/>
              <a:t>CLI(</a:t>
            </a:r>
            <a:r>
              <a:rPr lang="zh-CN" altLang="en-US" smtClean="0"/>
              <a:t>客户端命令</a:t>
            </a:r>
            <a:r>
              <a:rPr lang="en-US" altLang="zh-CN" smtClean="0"/>
              <a:t>),</a:t>
            </a:r>
            <a:r>
              <a:rPr lang="zh-CN" altLang="en-US" smtClean="0"/>
              <a:t>运行时会把整个</a:t>
            </a:r>
            <a:r>
              <a:rPr lang="en-US" altLang="zh-CN" smtClean="0"/>
              <a:t>context</a:t>
            </a:r>
            <a:r>
              <a:rPr lang="zh-CN" altLang="en-US" smtClean="0"/>
              <a:t>文件发送给</a:t>
            </a:r>
            <a:r>
              <a:rPr lang="en-US" altLang="zh-CN" smtClean="0"/>
              <a:t>Daemon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3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我们来开始理解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0" y="1517073"/>
            <a:ext cx="122924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通过前面无脑的使用</a:t>
            </a:r>
            <a:r>
              <a:rPr lang="en-US" altLang="zh-CN" smtClean="0"/>
              <a:t>Docker </a:t>
            </a:r>
            <a:r>
              <a:rPr lang="zh-CN" altLang="en-US" smtClean="0"/>
              <a:t>后，我们开始适当的理解下概念</a:t>
            </a:r>
            <a:r>
              <a:rPr lang="en-US" altLang="zh-CN" smtClean="0"/>
              <a:t>:</a:t>
            </a:r>
          </a:p>
          <a:p>
            <a:endParaRPr lang="en-US" altLang="zh-CN"/>
          </a:p>
          <a:p>
            <a:r>
              <a:rPr lang="zh-CN" altLang="en-US" smtClean="0"/>
              <a:t>   两</a:t>
            </a:r>
            <a:r>
              <a:rPr lang="zh-CN" altLang="en-US"/>
              <a:t>个重要的概念，“</a:t>
            </a:r>
            <a:r>
              <a:rPr lang="en-US"/>
              <a:t>Docker</a:t>
            </a:r>
            <a:r>
              <a:rPr lang="zh-CN" altLang="en-US"/>
              <a:t>客户端”和“</a:t>
            </a:r>
            <a:r>
              <a:rPr lang="en-US"/>
              <a:t>Docker</a:t>
            </a:r>
            <a:r>
              <a:rPr lang="zh-CN" altLang="en-US"/>
              <a:t>守护</a:t>
            </a:r>
            <a:r>
              <a:rPr lang="zh-CN" altLang="en-US"/>
              <a:t>进程</a:t>
            </a:r>
            <a:r>
              <a:rPr lang="zh-CN" altLang="en-US" smtClean="0"/>
              <a:t>”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r>
              <a:rPr lang="en-US"/>
              <a:t> </a:t>
            </a:r>
            <a:r>
              <a:rPr lang="en-US"/>
              <a:t> </a:t>
            </a:r>
            <a:r>
              <a:rPr lang="en-US"/>
              <a:t>Docker </a:t>
            </a:r>
            <a:r>
              <a:rPr lang="zh-CN" altLang="en-US"/>
              <a:t>服务端</a:t>
            </a:r>
            <a:r>
              <a:rPr lang="zh-CN" altLang="en-US" smtClean="0"/>
              <a:t>提供了</a:t>
            </a:r>
            <a:r>
              <a:rPr lang="zh-CN" altLang="en-US"/>
              <a:t>一系列</a:t>
            </a:r>
            <a:r>
              <a:rPr lang="en-US" smtClean="0"/>
              <a:t>REST API</a:t>
            </a:r>
            <a:r>
              <a:rPr lang="zh-CN" altLang="en-US" smtClean="0"/>
              <a:t>（</a:t>
            </a:r>
            <a:r>
              <a:rPr lang="en-US" smtClean="0"/>
              <a:t>Docker </a:t>
            </a:r>
            <a:r>
              <a:rPr lang="en-US"/>
              <a:t>Remote </a:t>
            </a:r>
            <a:r>
              <a:rPr lang="en-US" smtClean="0"/>
              <a:t>API),</a:t>
            </a:r>
            <a:r>
              <a:rPr lang="zh-CN" altLang="en-US" smtClean="0"/>
              <a:t>当我们</a:t>
            </a:r>
            <a:endParaRPr lang="en-US" altLang="zh-CN" smtClean="0"/>
          </a:p>
          <a:p>
            <a:r>
              <a:rPr lang="zh-CN" altLang="en-US" smtClean="0"/>
              <a:t>敲入</a:t>
            </a:r>
            <a:r>
              <a:rPr lang="en-US" altLang="zh-CN" smtClean="0"/>
              <a:t>docker</a:t>
            </a:r>
            <a:r>
              <a:rPr lang="zh-CN" altLang="en-US" smtClean="0"/>
              <a:t>命令时实际上是通过</a:t>
            </a:r>
            <a:r>
              <a:rPr lang="en-US" altLang="zh-CN" smtClean="0"/>
              <a:t>API</a:t>
            </a:r>
            <a:r>
              <a:rPr lang="zh-CN" altLang="en-US" smtClean="0"/>
              <a:t>和</a:t>
            </a:r>
            <a:r>
              <a:rPr lang="en-US" altLang="zh-CN" smtClean="0"/>
              <a:t>Docker</a:t>
            </a:r>
            <a:r>
              <a:rPr lang="zh-CN" altLang="en-US" smtClean="0"/>
              <a:t>服务端进行交互的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  </a:t>
            </a:r>
            <a:r>
              <a:rPr lang="zh-CN" altLang="en-US"/>
              <a:t>请</a:t>
            </a:r>
            <a:r>
              <a:rPr lang="zh-CN" altLang="en-US"/>
              <a:t>看</a:t>
            </a:r>
            <a:r>
              <a:rPr lang="zh-CN" altLang="en-US" smtClean="0"/>
              <a:t>文档</a:t>
            </a:r>
            <a:r>
              <a:rPr lang="en-US" altLang="zh-CN"/>
              <a:t>https://docs.docker.com/develop/sdk</a:t>
            </a:r>
            <a:r>
              <a:rPr lang="en-US" altLang="zh-CN"/>
              <a:t>/#</a:t>
            </a:r>
            <a:r>
              <a:rPr lang="en-US" altLang="zh-CN" smtClean="0"/>
              <a:t>install-the-sdks</a:t>
            </a:r>
          </a:p>
          <a:p>
            <a:endParaRPr lang="en-US"/>
          </a:p>
          <a:p>
            <a:endParaRPr lang="en-US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166" y="1776307"/>
            <a:ext cx="3627434" cy="4427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64" y="4769811"/>
            <a:ext cx="6317527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官网的解释是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64" y="1631372"/>
            <a:ext cx="12036136" cy="5226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 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0" y="1517073"/>
            <a:ext cx="12292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官方提供的连接方式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smtClean="0"/>
              <a:t>unix</a:t>
            </a:r>
            <a:r>
              <a:rPr lang="en-US" altLang="zh-CN"/>
              <a:t>:///var/run/docker/sock</a:t>
            </a:r>
            <a:r>
              <a:rPr lang="zh-CN" altLang="en-US"/>
              <a:t>（默认连接方式）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/>
              <a:t>tcp</a:t>
            </a:r>
            <a:r>
              <a:rPr lang="en-US" altLang="zh-CN"/>
              <a:t>://</a:t>
            </a:r>
            <a:r>
              <a:rPr lang="en-US" altLang="zh-CN" smtClean="0"/>
              <a:t>host:port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/>
              <a:t>fd</a:t>
            </a:r>
            <a:r>
              <a:rPr lang="en-US" altLang="zh-CN"/>
              <a:t>://</a:t>
            </a:r>
            <a:r>
              <a:rPr lang="en-US" altLang="zh-CN" smtClean="0"/>
              <a:t>socketfd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mtClean="0"/>
          </a:p>
          <a:p>
            <a:r>
              <a:rPr lang="zh-CN" altLang="en-US" smtClean="0"/>
              <a:t>我们可以通过</a:t>
            </a:r>
            <a:endParaRPr lang="en-US"/>
          </a:p>
          <a:p>
            <a:r>
              <a:rPr lang="en-US"/>
              <a:t> ps -ef | </a:t>
            </a:r>
            <a:r>
              <a:rPr lang="en-US"/>
              <a:t>grep </a:t>
            </a:r>
            <a:r>
              <a:rPr lang="en-US" smtClean="0"/>
              <a:t>docker  </a:t>
            </a:r>
            <a:r>
              <a:rPr lang="zh-CN" altLang="en-US" smtClean="0"/>
              <a:t>来看到结果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mtClean="0"/>
          </a:p>
          <a:p>
            <a:r>
              <a:rPr lang="zh-CN" altLang="en-US" smtClean="0"/>
              <a:t>文档在这</a:t>
            </a:r>
            <a:r>
              <a:rPr lang="en-US" altLang="zh-CN"/>
              <a:t>https://docs.docker.com/engine/reference/commandline/dockerd</a:t>
            </a:r>
            <a:r>
              <a:rPr lang="en-US" altLang="zh-CN"/>
              <a:t>/#</a:t>
            </a:r>
            <a:r>
              <a:rPr lang="en-US" altLang="zh-CN" smtClean="0"/>
              <a:t>examples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4" y="4105529"/>
            <a:ext cx="5728102" cy="26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3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6795</TotalTime>
  <Words>678</Words>
  <Application>Microsoft Office PowerPoint</Application>
  <PresentationFormat>宽屏</PresentationFormat>
  <Paragraphs>132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Docker的可编程性、配置远程连接、python连接Docker编程、    </vt:lpstr>
      <vt:lpstr>本课程适合学员</vt:lpstr>
      <vt:lpstr>官方文档</vt:lpstr>
      <vt:lpstr>上节课</vt:lpstr>
      <vt:lpstr>上节课留了一个“思考部分”</vt:lpstr>
      <vt:lpstr>官网的解释是</vt:lpstr>
      <vt:lpstr>我们来开始理解</vt:lpstr>
      <vt:lpstr>官网的解释是</vt:lpstr>
      <vt:lpstr>配置远程访问</vt:lpstr>
      <vt:lpstr>接下来是选学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1059</cp:revision>
  <dcterms:created xsi:type="dcterms:W3CDTF">2016-05-22T15:40:23Z</dcterms:created>
  <dcterms:modified xsi:type="dcterms:W3CDTF">2017-12-03T05:16:02Z</dcterms:modified>
</cp:coreProperties>
</file>