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06" r:id="rId5"/>
    <p:sldId id="308" r:id="rId6"/>
    <p:sldId id="304" r:id="rId7"/>
    <p:sldId id="309" r:id="rId8"/>
    <p:sldId id="307" r:id="rId9"/>
    <p:sldId id="310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/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/>
              <a:t/>
            </a:r>
            <a:br>
              <a:rPr lang="en-US" altLang="zh-CN"/>
            </a:br>
            <a:r>
              <a:rPr lang="zh-CN" altLang="en-US" smtClean="0"/>
              <a:t> 欧式距离案例练习</a:t>
            </a:r>
            <a:r>
              <a:rPr lang="en-US" altLang="zh-CN" smtClean="0"/>
              <a:t>:</a:t>
            </a:r>
            <a:r>
              <a:rPr lang="zh-CN" altLang="en-US" smtClean="0"/>
              <a:t>商品综合排序、最强商品的产生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上节课我们讲到欧式距离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3290" y="1448656"/>
                <a:ext cx="11353800" cy="47488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smtClean="0"/>
                  <a:t>在二维平面上 任何一个点和点之间的距离 都可以用如下公式搞定：</a:t>
                </a:r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 smtClean="0"/>
                  <a:t>点</a:t>
                </a:r>
                <a:r>
                  <a:rPr lang="en-US" altLang="zh-CN" sz="2000" smtClean="0"/>
                  <a:t>A=(x1,y1)</a:t>
                </a:r>
              </a:p>
              <a:p>
                <a:pPr marL="0" indent="0">
                  <a:buNone/>
                </a:pPr>
                <a:r>
                  <a:rPr lang="zh-CN" altLang="en-US" sz="2000" smtClean="0"/>
                  <a:t>点</a:t>
                </a:r>
                <a:r>
                  <a:rPr lang="en-US" altLang="zh-CN" sz="2000" smtClean="0"/>
                  <a:t>B=(x2,y2)</a:t>
                </a:r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dis=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0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 smtClean="0"/>
                  <a:t>推广到三维或更多维就是</a:t>
                </a:r>
                <a:endParaRPr lang="en-US" altLang="zh-CN" sz="2000" smtClean="0"/>
              </a:p>
              <a:p>
                <a:pPr marL="0" indent="0">
                  <a:buNone/>
                </a:pPr>
                <a:r>
                  <a:rPr lang="pt-BR" sz="2000"/>
                  <a:t>(x11,x12,…,x1n)</a:t>
                </a:r>
                <a:r>
                  <a:rPr lang="pt-BR" sz="2000" smtClean="0"/>
                  <a:t>与 (x21,x22,…,</a:t>
                </a:r>
                <a:r>
                  <a:rPr lang="pt-BR" sz="2000"/>
                  <a:t>x2n)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 smtClean="0"/>
                  <a:t>dis=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0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rad>
                  </m:oMath>
                </a14:m>
                <a:endParaRPr lang="en-US" altLang="zh-CN" sz="2000" smtClean="0"/>
              </a:p>
              <a:p>
                <a:pPr marL="0" indent="0">
                  <a:buNone/>
                </a:pPr>
                <a:endParaRPr lang="en-US" altLang="zh-CN" sz="2000"/>
              </a:p>
              <a:p>
                <a:pPr marL="0" indent="0">
                  <a:buNone/>
                </a:pPr>
                <a:r>
                  <a:rPr lang="zh-CN" altLang="en-US" sz="2000" smtClean="0"/>
                  <a:t>并分别使用</a:t>
                </a:r>
                <a:r>
                  <a:rPr lang="en-US" altLang="zh-CN" sz="2000" smtClean="0"/>
                  <a:t>numpy</a:t>
                </a:r>
                <a:r>
                  <a:rPr lang="zh-CN" altLang="en-US" sz="2000" smtClean="0"/>
                  <a:t>和</a:t>
                </a:r>
                <a:r>
                  <a:rPr lang="en-US" altLang="zh-CN" sz="2000" smtClean="0"/>
                  <a:t>scipy</a:t>
                </a:r>
                <a:r>
                  <a:rPr lang="zh-CN" altLang="en-US" sz="2000" smtClean="0"/>
                  <a:t>进行 代码编写测试</a:t>
                </a:r>
                <a:endParaRPr lang="en-US" altLang="zh-CN" sz="200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290" y="1448656"/>
                <a:ext cx="11353800" cy="4748855"/>
              </a:xfrm>
              <a:blipFill rotWithShape="0">
                <a:blip r:embed="rId2"/>
                <a:stretch>
                  <a:fillRect l="-537" t="-1797" b="-5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3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上节课留下的思考题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sz="2400" smtClean="0"/>
              <a:t>prods=np.array</a:t>
            </a:r>
            <a:r>
              <a:rPr lang="en-US" sz="2400"/>
              <a:t>([</a:t>
            </a:r>
          </a:p>
          <a:p>
            <a:pPr marL="0" indent="0">
              <a:buNone/>
            </a:pPr>
            <a:r>
              <a:rPr lang="en-US" sz="2400"/>
              <a:t>        [100,300,10,20],</a:t>
            </a:r>
          </a:p>
          <a:p>
            <a:pPr marL="0" indent="0">
              <a:buNone/>
            </a:pPr>
            <a:r>
              <a:rPr lang="en-US" sz="2400"/>
              <a:t>        [120,500,30,30],</a:t>
            </a:r>
          </a:p>
          <a:p>
            <a:pPr marL="0" indent="0">
              <a:buNone/>
            </a:pPr>
            <a:r>
              <a:rPr lang="en-US" sz="2400"/>
              <a:t>        [80,400,15,50],</a:t>
            </a:r>
          </a:p>
          <a:p>
            <a:pPr marL="0" indent="0">
              <a:buNone/>
            </a:pPr>
            <a:r>
              <a:rPr lang="en-US" sz="2400"/>
              <a:t>        [150,250,8,10],</a:t>
            </a:r>
          </a:p>
          <a:p>
            <a:pPr marL="0" indent="0">
              <a:buNone/>
            </a:pPr>
            <a:r>
              <a:rPr lang="en-US" sz="2400"/>
              <a:t>        [90,380,15,40],</a:t>
            </a:r>
          </a:p>
          <a:p>
            <a:pPr marL="0" indent="0">
              <a:buNone/>
            </a:pPr>
            <a:r>
              <a:rPr lang="en-US" sz="2400" smtClean="0"/>
              <a:t>])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zh-CN" altLang="en-US" sz="2400" smtClean="0"/>
              <a:t>分别表示各个商品 </a:t>
            </a:r>
            <a:r>
              <a:rPr lang="en-US" sz="2400"/>
              <a:t>1</a:t>
            </a:r>
            <a:r>
              <a:rPr lang="zh-CN" altLang="en-US" sz="2400"/>
              <a:t>、销量 </a:t>
            </a:r>
            <a:r>
              <a:rPr lang="en-US" altLang="zh-CN" sz="2400"/>
              <a:t>2</a:t>
            </a:r>
            <a:r>
              <a:rPr lang="zh-CN" altLang="en-US" sz="2400"/>
              <a:t>、点击量  </a:t>
            </a:r>
            <a:r>
              <a:rPr lang="en-US" altLang="zh-CN" sz="2400"/>
              <a:t>3</a:t>
            </a:r>
            <a:r>
              <a:rPr lang="zh-CN" altLang="en-US" sz="2400"/>
              <a:t>、评论数 </a:t>
            </a:r>
            <a:r>
              <a:rPr lang="en-US" altLang="zh-CN" sz="2400"/>
              <a:t>4</a:t>
            </a:r>
            <a:r>
              <a:rPr lang="zh-CN" altLang="en-US" sz="2400"/>
              <a:t>、收藏</a:t>
            </a:r>
            <a:r>
              <a:rPr lang="zh-CN" altLang="en-US" sz="2400" smtClean="0"/>
              <a:t>数</a:t>
            </a:r>
            <a:endParaRPr lang="en-US" altLang="zh-CN" sz="2400" smtClean="0"/>
          </a:p>
          <a:p>
            <a:pPr marL="0" indent="0">
              <a:buNone/>
            </a:pPr>
            <a:r>
              <a:rPr lang="zh-CN" altLang="en-US" sz="2400" smtClean="0"/>
              <a:t>思考题：给这些商品排个序呗？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98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我们虚拟一个最牛逼的商品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怎么虚拟呢？ 我们取</a:t>
            </a:r>
            <a:r>
              <a:rPr lang="zh-CN" altLang="en-US" sz="2400" smtClean="0">
                <a:solidFill>
                  <a:srgbClr val="FF0000"/>
                </a:solidFill>
              </a:rPr>
              <a:t>每个维度的最大值 </a:t>
            </a:r>
            <a:r>
              <a:rPr lang="zh-CN" altLang="en-US" sz="2400" smtClean="0"/>
              <a:t>构建成一个最屌商品</a:t>
            </a:r>
            <a:endParaRPr 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18" y="2070117"/>
            <a:ext cx="2916118" cy="27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代码怎么写？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sz="2400" smtClean="0"/>
              <a:t> </a:t>
            </a:r>
            <a:endParaRPr 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15636" y="1818409"/>
            <a:ext cx="9331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prods=np.array([</a:t>
            </a:r>
          </a:p>
          <a:p>
            <a:r>
              <a:rPr lang="en-US"/>
              <a:t>        [100,300,10,20],</a:t>
            </a:r>
          </a:p>
          <a:p>
            <a:r>
              <a:rPr lang="en-US"/>
              <a:t>        [120,500,30,30],</a:t>
            </a:r>
          </a:p>
          <a:p>
            <a:r>
              <a:rPr lang="en-US"/>
              <a:t>        [80,400,15,50],</a:t>
            </a:r>
          </a:p>
          <a:p>
            <a:r>
              <a:rPr lang="en-US"/>
              <a:t>        [150,250,8,10],</a:t>
            </a:r>
          </a:p>
          <a:p>
            <a:r>
              <a:rPr lang="en-US"/>
              <a:t>        [90,380,15,40],</a:t>
            </a:r>
          </a:p>
          <a:p>
            <a:r>
              <a:rPr lang="en-US"/>
              <a:t>])</a:t>
            </a:r>
          </a:p>
          <a:p>
            <a:endParaRPr lang="en-US"/>
          </a:p>
          <a:p>
            <a:r>
              <a:rPr lang="en-US"/>
              <a:t>bestProds=np.max(prods.T,axis=1)  #</a:t>
            </a:r>
            <a:r>
              <a:rPr lang="zh-CN" altLang="en-US"/>
              <a:t>最牛</a:t>
            </a:r>
            <a:r>
              <a:rPr lang="zh-CN" altLang="en-US"/>
              <a:t>逼</a:t>
            </a:r>
            <a:r>
              <a:rPr lang="zh-CN" altLang="en-US" smtClean="0"/>
              <a:t>商品</a:t>
            </a:r>
            <a:endParaRPr lang="en-US" altLang="zh-CN" smtClean="0"/>
          </a:p>
          <a:p>
            <a:r>
              <a:rPr lang="en-US" smtClean="0"/>
              <a:t>print(bestProds)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得到和最强商品之间的距离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smtClean="0"/>
              <a:t>常规的循环 方法</a:t>
            </a: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for index,arr in enumerate(prods.tolist()):</a:t>
            </a:r>
          </a:p>
          <a:p>
            <a:pPr marL="0" indent="0">
              <a:buNone/>
            </a:pPr>
            <a:r>
              <a:rPr lang="en-US" altLang="zh-CN" sz="2400"/>
              <a:t>    print("</a:t>
            </a:r>
            <a:r>
              <a:rPr lang="zh-CN" altLang="en-US" sz="2400"/>
              <a:t>序号</a:t>
            </a:r>
            <a:r>
              <a:rPr lang="en-US" altLang="zh-CN" sz="2400"/>
              <a:t>"+str(index)+":"+</a:t>
            </a:r>
            <a:r>
              <a:rPr lang="en-US" altLang="zh-CN" sz="2400" smtClean="0"/>
              <a:t>str(distance.euclidean(arr,bestProds)))</a:t>
            </a:r>
            <a:endParaRPr lang="en-US" altLang="zh-CN" sz="2400" smtClean="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69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scipy</a:t>
            </a:r>
            <a:r>
              <a:rPr lang="zh-CN" altLang="en-US" smtClean="0"/>
              <a:t>来解决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290" y="1448656"/>
            <a:ext cx="11353800" cy="47488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/>
              <a:t>print(distance_matrix(prods,np.array([bestProds])))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060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6653</TotalTime>
  <Words>241</Words>
  <Application>Microsoft Office PowerPoint</Application>
  <PresentationFormat>宽屏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Office 主题</vt:lpstr>
      <vt:lpstr>3_Office 主题​​</vt:lpstr>
      <vt:lpstr>PowerPoint 演示文稿</vt:lpstr>
      <vt:lpstr>   欧式距离案例练习:商品综合排序、最强商品的产生</vt:lpstr>
      <vt:lpstr>上节课我们讲到欧式距离</vt:lpstr>
      <vt:lpstr>上节课留下的思考题</vt:lpstr>
      <vt:lpstr>我们虚拟一个最牛逼的商品</vt:lpstr>
      <vt:lpstr>代码怎么写？</vt:lpstr>
      <vt:lpstr>得到和最强商品之间的距离</vt:lpstr>
      <vt:lpstr>使用scipy来解决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942</cp:revision>
  <dcterms:created xsi:type="dcterms:W3CDTF">2016-05-22T15:40:23Z</dcterms:created>
  <dcterms:modified xsi:type="dcterms:W3CDTF">2018-03-04T04:42:35Z</dcterms:modified>
</cp:coreProperties>
</file>